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notesMasterIdLst>
    <p:notesMasterId r:id="rId15"/>
  </p:notesMasterIdLst>
  <p:handoutMasterIdLst>
    <p:handoutMasterId r:id="rId16"/>
  </p:handoutMasterIdLst>
  <p:sldIdLst>
    <p:sldId id="257" r:id="rId2"/>
    <p:sldId id="264" r:id="rId3"/>
    <p:sldId id="327" r:id="rId4"/>
    <p:sldId id="334" r:id="rId5"/>
    <p:sldId id="276" r:id="rId6"/>
    <p:sldId id="330" r:id="rId7"/>
    <p:sldId id="335" r:id="rId8"/>
    <p:sldId id="329" r:id="rId9"/>
    <p:sldId id="336" r:id="rId10"/>
    <p:sldId id="307" r:id="rId11"/>
    <p:sldId id="332" r:id="rId12"/>
    <p:sldId id="333" r:id="rId13"/>
    <p:sldId id="263" r:id="rId14"/>
  </p:sldIdLst>
  <p:sldSz cx="12192000" cy="6858000"/>
  <p:notesSz cx="6858000" cy="9144000"/>
  <p:custDataLst>
    <p:tags r:id="rId17"/>
  </p:custData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cco Marco Guglielmi" initials="RMG" lastIdx="1" clrIdx="0">
    <p:extLst>
      <p:ext uri="{19B8F6BF-5375-455C-9EA6-DF929625EA0E}">
        <p15:presenceInfo xmlns:p15="http://schemas.microsoft.com/office/powerpoint/2012/main" userId="66c7bb8c1639760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A3B2"/>
    <a:srgbClr val="BBCC00"/>
    <a:srgbClr val="9CE2EC"/>
    <a:srgbClr val="F2C400"/>
    <a:srgbClr val="BF8F00"/>
    <a:srgbClr val="5C0915"/>
    <a:srgbClr val="FFD300"/>
    <a:srgbClr val="D4007A"/>
    <a:srgbClr val="002052"/>
    <a:srgbClr val="69BF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62" autoAdjust="0"/>
    <p:restoredTop sz="86870" autoAdjust="0"/>
  </p:normalViewPr>
  <p:slideViewPr>
    <p:cSldViewPr snapToGrid="0">
      <p:cViewPr varScale="1">
        <p:scale>
          <a:sx n="76" d="100"/>
          <a:sy n="76" d="100"/>
        </p:scale>
        <p:origin x="8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9" d="100"/>
          <a:sy n="59" d="100"/>
        </p:scale>
        <p:origin x="1891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4E5A62-A533-4C85-97C4-5409B22F9A47}" type="datetimeFigureOut">
              <a:rPr lang="it-IT" smtClean="0"/>
              <a:t>03/05/2021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5AF18D-271C-4897-8169-8954A93DCD2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96121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E17096-0584-4A39-A67B-4CC9280039BE}" type="datetimeFigureOut">
              <a:rPr lang="it-IT" smtClean="0"/>
              <a:t>03/05/2021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EF1FDB-91DB-453E-9C7C-01F4B432D696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333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EF1FDB-91DB-453E-9C7C-01F4B432D696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30087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EF1FDB-91DB-453E-9C7C-01F4B432D696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3343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EF1FDB-91DB-453E-9C7C-01F4B432D696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47884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EF1FDB-91DB-453E-9C7C-01F4B432D696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9082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EF1FDB-91DB-453E-9C7C-01F4B432D696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0100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EF1FDB-91DB-453E-9C7C-01F4B432D696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7428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14B552A-E98F-479F-B7D8-1907967CAA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230" y="-27431"/>
            <a:ext cx="12240766" cy="6885432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CA3E1A71-1DB1-41B6-BD72-F814C4AD41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2230" y="-27431"/>
            <a:ext cx="12240766" cy="6885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076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eneral Separator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testo 15"/>
          <p:cNvSpPr>
            <a:spLocks noGrp="1"/>
          </p:cNvSpPr>
          <p:nvPr>
            <p:ph type="body" sz="quarter" idx="10" hasCustomPrompt="1"/>
          </p:nvPr>
        </p:nvSpPr>
        <p:spPr>
          <a:xfrm>
            <a:off x="1042416" y="4247697"/>
            <a:ext cx="10598722" cy="78150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None/>
              <a:defRPr sz="3200">
                <a:latin typeface="+mn-lt"/>
              </a:defRPr>
            </a:lvl1pPr>
            <a:lvl2pPr marL="541338" indent="0">
              <a:buNone/>
              <a:defRPr/>
            </a:lvl2pPr>
            <a:lvl3pPr marL="935038" indent="0">
              <a:buNone/>
              <a:defRPr/>
            </a:lvl3pPr>
            <a:lvl4pPr marL="1387475" indent="0">
              <a:buNone/>
              <a:defRPr/>
            </a:lvl4pPr>
            <a:lvl5pPr marL="1771650" indent="0">
              <a:buNone/>
              <a:defRPr/>
            </a:lvl5pPr>
          </a:lstStyle>
          <a:p>
            <a:pPr lvl="0"/>
            <a:r>
              <a:rPr lang="it-IT" dirty="0"/>
              <a:t>SOTTOTITOLO</a:t>
            </a:r>
          </a:p>
        </p:txBody>
      </p:sp>
      <p:cxnSp>
        <p:nvCxnSpPr>
          <p:cNvPr id="8" name="Connettore diritto 7"/>
          <p:cNvCxnSpPr>
            <a:cxnSpLocks/>
          </p:cNvCxnSpPr>
          <p:nvPr/>
        </p:nvCxnSpPr>
        <p:spPr>
          <a:xfrm>
            <a:off x="1042416" y="4229409"/>
            <a:ext cx="11149584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C5C54C3-A412-46A2-8B41-50B137AC2804}"/>
              </a:ext>
            </a:extLst>
          </p:cNvPr>
          <p:cNvCxnSpPr>
            <a:cxnSpLocks/>
          </p:cNvCxnSpPr>
          <p:nvPr/>
        </p:nvCxnSpPr>
        <p:spPr>
          <a:xfrm>
            <a:off x="1042416" y="4229409"/>
            <a:ext cx="11149584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6737DD4-B474-4522-BC2B-F36CEFEEA03B}"/>
              </a:ext>
            </a:extLst>
          </p:cNvPr>
          <p:cNvCxnSpPr>
            <a:cxnSpLocks/>
          </p:cNvCxnSpPr>
          <p:nvPr/>
        </p:nvCxnSpPr>
        <p:spPr>
          <a:xfrm>
            <a:off x="1042416" y="4229409"/>
            <a:ext cx="11149584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690F056-7351-4D53-A867-AF11E3A0AF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42988" y="1935956"/>
            <a:ext cx="10598150" cy="22526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B9AC30E4-6F85-4A11-B503-1FD57567C892}"/>
              </a:ext>
            </a:extLst>
          </p:cNvPr>
          <p:cNvCxnSpPr>
            <a:cxnSpLocks/>
          </p:cNvCxnSpPr>
          <p:nvPr/>
        </p:nvCxnSpPr>
        <p:spPr>
          <a:xfrm>
            <a:off x="1042416" y="4229409"/>
            <a:ext cx="11149584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Connettore diritto 6">
            <a:extLst>
              <a:ext uri="{FF2B5EF4-FFF2-40B4-BE49-F238E27FC236}">
                <a16:creationId xmlns:a16="http://schemas.microsoft.com/office/drawing/2014/main" id="{B9AC30E4-6F85-4A11-B503-1FD57567C892}"/>
              </a:ext>
            </a:extLst>
          </p:cNvPr>
          <p:cNvCxnSpPr>
            <a:cxnSpLocks/>
          </p:cNvCxnSpPr>
          <p:nvPr/>
        </p:nvCxnSpPr>
        <p:spPr>
          <a:xfrm>
            <a:off x="1042416" y="4229409"/>
            <a:ext cx="11149584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778911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</p:spTree>
    <p:extLst>
      <p:ext uri="{BB962C8B-B14F-4D97-AF65-F5344CB8AC3E}">
        <p14:creationId xmlns:p14="http://schemas.microsoft.com/office/powerpoint/2010/main" val="269515767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Qr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F7014C42-1BBF-428D-B0BC-51E59F9E5F61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551689" y="1021844"/>
            <a:ext cx="11089449" cy="90581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6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4522572" y="2323626"/>
            <a:ext cx="3154320" cy="315432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GB" dirty="0"/>
              <a:t>QR Code</a:t>
            </a:r>
          </a:p>
        </p:txBody>
      </p:sp>
    </p:spTree>
    <p:extLst>
      <p:ext uri="{BB962C8B-B14F-4D97-AF65-F5344CB8AC3E}">
        <p14:creationId xmlns:p14="http://schemas.microsoft.com/office/powerpoint/2010/main" val="1209984763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Content_Qr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1"/>
          </p:nvPr>
        </p:nvSpPr>
        <p:spPr>
          <a:xfrm>
            <a:off x="550862" y="1508760"/>
            <a:ext cx="7629311" cy="440467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6" name="Segnaposto testo 2">
            <a:extLst>
              <a:ext uri="{FF2B5EF4-FFF2-40B4-BE49-F238E27FC236}">
                <a16:creationId xmlns:a16="http://schemas.microsoft.com/office/drawing/2014/main" id="{90464F59-C295-4134-B8B3-A1E13E9E6D8B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551690" y="873561"/>
            <a:ext cx="11089448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3" hasCustomPrompt="1"/>
          </p:nvPr>
        </p:nvSpPr>
        <p:spPr>
          <a:xfrm>
            <a:off x="8468831" y="1779370"/>
            <a:ext cx="3006725" cy="3006725"/>
          </a:xfrm>
        </p:spPr>
        <p:txBody>
          <a:bodyPr/>
          <a:lstStyle>
            <a:lvl1pPr>
              <a:defRPr/>
            </a:lvl1pPr>
          </a:lstStyle>
          <a:p>
            <a:r>
              <a:rPr lang="en-GB" dirty="0"/>
              <a:t>QR Code</a:t>
            </a:r>
          </a:p>
        </p:txBody>
      </p:sp>
    </p:spTree>
    <p:extLst>
      <p:ext uri="{BB962C8B-B14F-4D97-AF65-F5344CB8AC3E}">
        <p14:creationId xmlns:p14="http://schemas.microsoft.com/office/powerpoint/2010/main" val="143244376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EBC0ECD-C7E2-4E6A-9966-747929DDA28D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50863" y="1472184"/>
            <a:ext cx="5329237" cy="44412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Segnaposto contenuto 3">
            <a:extLst>
              <a:ext uri="{FF2B5EF4-FFF2-40B4-BE49-F238E27FC236}">
                <a16:creationId xmlns:a16="http://schemas.microsoft.com/office/drawing/2014/main" id="{2BDB717C-14C6-4AA1-8CD1-4A57C44C1CA9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311901" y="1472184"/>
            <a:ext cx="5329237" cy="44412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30D77FB2-9C02-4EB2-86E1-97C3E3184E8E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551689" y="873561"/>
            <a:ext cx="11089449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1152554768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2Tex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EBC0ECD-C7E2-4E6A-9966-747929DDA28D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550863" y="1804318"/>
            <a:ext cx="5329237" cy="41091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8" name="Segnaposto contenuto 3">
            <a:extLst>
              <a:ext uri="{FF2B5EF4-FFF2-40B4-BE49-F238E27FC236}">
                <a16:creationId xmlns:a16="http://schemas.microsoft.com/office/drawing/2014/main" id="{2BDB717C-14C6-4AA1-8CD1-4A57C44C1CA9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311901" y="1804318"/>
            <a:ext cx="5329237" cy="41091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30D77FB2-9C02-4EB2-86E1-97C3E3184E8E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551689" y="873561"/>
            <a:ext cx="11089449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CDC183B-8DB1-4ED8-8DEF-BED322E482C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0863" y="1388574"/>
            <a:ext cx="5329237" cy="321354"/>
          </a:xfrm>
        </p:spPr>
        <p:txBody>
          <a:bodyPr>
            <a:noAutofit/>
          </a:bodyPr>
          <a:lstStyle>
            <a:lvl1pPr marL="0" indent="0" algn="ctr">
              <a:buNone/>
              <a:defRPr sz="2600" b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it-IT" dirty="0"/>
              <a:t>TESTO</a:t>
            </a:r>
            <a:endParaRPr lang="en-GB" dirty="0"/>
          </a:p>
        </p:txBody>
      </p:sp>
      <p:sp>
        <p:nvSpPr>
          <p:cNvPr id="10" name="Segnaposto testo 4">
            <a:extLst>
              <a:ext uri="{FF2B5EF4-FFF2-40B4-BE49-F238E27FC236}">
                <a16:creationId xmlns:a16="http://schemas.microsoft.com/office/drawing/2014/main" id="{39B14BD4-251D-466E-8ABC-4BA4E26A9B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311901" y="1388574"/>
            <a:ext cx="5329237" cy="321354"/>
          </a:xfrm>
        </p:spPr>
        <p:txBody>
          <a:bodyPr>
            <a:noAutofit/>
          </a:bodyPr>
          <a:lstStyle>
            <a:lvl1pPr marL="0" indent="0" algn="ctr">
              <a:buNone/>
              <a:defRPr sz="2600" b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it-IT" dirty="0"/>
              <a:t>TESTO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776767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12" name="Segnaposto contenuto 9">
            <a:extLst>
              <a:ext uri="{FF2B5EF4-FFF2-40B4-BE49-F238E27FC236}">
                <a16:creationId xmlns:a16="http://schemas.microsoft.com/office/drawing/2014/main" id="{A141EA69-2A73-4EDA-B2A9-0EF10A47A468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50862" y="5602636"/>
            <a:ext cx="3490785" cy="31175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i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Didascalia</a:t>
            </a:r>
          </a:p>
        </p:txBody>
      </p:sp>
      <p:sp>
        <p:nvSpPr>
          <p:cNvPr id="13" name="Segnaposto contenuto 9">
            <a:extLst>
              <a:ext uri="{FF2B5EF4-FFF2-40B4-BE49-F238E27FC236}">
                <a16:creationId xmlns:a16="http://schemas.microsoft.com/office/drawing/2014/main" id="{D5054688-EAE6-442E-84CE-73A789687C3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4350194" y="5602635"/>
            <a:ext cx="3490785" cy="31175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i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Didascalia</a:t>
            </a:r>
          </a:p>
        </p:txBody>
      </p:sp>
      <p:sp>
        <p:nvSpPr>
          <p:cNvPr id="14" name="Segnaposto contenuto 9">
            <a:extLst>
              <a:ext uri="{FF2B5EF4-FFF2-40B4-BE49-F238E27FC236}">
                <a16:creationId xmlns:a16="http://schemas.microsoft.com/office/drawing/2014/main" id="{B7CC1155-4B80-41A5-98BB-7C2FEAADF68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150353" y="5612668"/>
            <a:ext cx="3490785" cy="31175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i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Didascalia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9A50E0B0-B6D4-4AC4-8030-3BEEEBB4DD81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550863" y="1581659"/>
            <a:ext cx="3490784" cy="384073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Contenuto</a:t>
            </a:r>
            <a:endParaRPr lang="en-GB" dirty="0"/>
          </a:p>
        </p:txBody>
      </p:sp>
      <p:sp>
        <p:nvSpPr>
          <p:cNvPr id="15" name="Segnaposto contenuto 4">
            <a:extLst>
              <a:ext uri="{FF2B5EF4-FFF2-40B4-BE49-F238E27FC236}">
                <a16:creationId xmlns:a16="http://schemas.microsoft.com/office/drawing/2014/main" id="{47C199F2-31A2-4639-943F-DFC1BD043250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350195" y="1581659"/>
            <a:ext cx="3490784" cy="384073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Contenuto</a:t>
            </a:r>
            <a:endParaRPr lang="en-GB" dirty="0"/>
          </a:p>
        </p:txBody>
      </p:sp>
      <p:sp>
        <p:nvSpPr>
          <p:cNvPr id="16" name="Segnaposto contenuto 4">
            <a:extLst>
              <a:ext uri="{FF2B5EF4-FFF2-40B4-BE49-F238E27FC236}">
                <a16:creationId xmlns:a16="http://schemas.microsoft.com/office/drawing/2014/main" id="{7AA73E1C-6835-445C-83B8-0F385516B787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49525" y="1581659"/>
            <a:ext cx="3490784" cy="384073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Contenuto</a:t>
            </a:r>
            <a:endParaRPr lang="en-GB" dirty="0"/>
          </a:p>
        </p:txBody>
      </p:sp>
      <p:sp>
        <p:nvSpPr>
          <p:cNvPr id="17" name="Segnaposto testo 2">
            <a:extLst>
              <a:ext uri="{FF2B5EF4-FFF2-40B4-BE49-F238E27FC236}">
                <a16:creationId xmlns:a16="http://schemas.microsoft.com/office/drawing/2014/main" id="{E159EBE3-465D-4D7A-9E87-E7E26D623B12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551689" y="873561"/>
            <a:ext cx="11089449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1997997951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3Text_3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9A50E0B0-B6D4-4AC4-8030-3BEEEBB4DD81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550036" y="2073657"/>
            <a:ext cx="3490784" cy="384073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Contenuto</a:t>
            </a:r>
            <a:endParaRPr lang="en-GB" dirty="0"/>
          </a:p>
        </p:txBody>
      </p:sp>
      <p:sp>
        <p:nvSpPr>
          <p:cNvPr id="17" name="Segnaposto testo 2">
            <a:extLst>
              <a:ext uri="{FF2B5EF4-FFF2-40B4-BE49-F238E27FC236}">
                <a16:creationId xmlns:a16="http://schemas.microsoft.com/office/drawing/2014/main" id="{E159EBE3-465D-4D7A-9E87-E7E26D623B12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550861" y="891849"/>
            <a:ext cx="11089449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  <p:sp>
        <p:nvSpPr>
          <p:cNvPr id="10" name="Segnaposto testo 4">
            <a:extLst>
              <a:ext uri="{FF2B5EF4-FFF2-40B4-BE49-F238E27FC236}">
                <a16:creationId xmlns:a16="http://schemas.microsoft.com/office/drawing/2014/main" id="{3CDC183B-8DB1-4ED8-8DEF-BED322E482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50037" y="1516954"/>
            <a:ext cx="3490784" cy="321354"/>
          </a:xfrm>
        </p:spPr>
        <p:txBody>
          <a:bodyPr>
            <a:noAutofit/>
          </a:bodyPr>
          <a:lstStyle>
            <a:lvl1pPr marL="0" indent="0" algn="ctr">
              <a:buNone/>
              <a:defRPr sz="2600" b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it-IT" dirty="0"/>
              <a:t>TESTO</a:t>
            </a:r>
            <a:endParaRPr lang="en-GB" dirty="0"/>
          </a:p>
        </p:txBody>
      </p:sp>
      <p:sp>
        <p:nvSpPr>
          <p:cNvPr id="11" name="Segnaposto contenuto 4">
            <a:extLst>
              <a:ext uri="{FF2B5EF4-FFF2-40B4-BE49-F238E27FC236}">
                <a16:creationId xmlns:a16="http://schemas.microsoft.com/office/drawing/2014/main" id="{9A50E0B0-B6D4-4AC4-8030-3BEEEBB4DD81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8149526" y="2073657"/>
            <a:ext cx="3490784" cy="384073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Contenuto</a:t>
            </a:r>
            <a:endParaRPr lang="en-GB" dirty="0"/>
          </a:p>
        </p:txBody>
      </p:sp>
      <p:sp>
        <p:nvSpPr>
          <p:cNvPr id="18" name="Segnaposto testo 4">
            <a:extLst>
              <a:ext uri="{FF2B5EF4-FFF2-40B4-BE49-F238E27FC236}">
                <a16:creationId xmlns:a16="http://schemas.microsoft.com/office/drawing/2014/main" id="{3CDC183B-8DB1-4ED8-8DEF-BED322E482C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49527" y="1516954"/>
            <a:ext cx="3490784" cy="321354"/>
          </a:xfrm>
        </p:spPr>
        <p:txBody>
          <a:bodyPr>
            <a:noAutofit/>
          </a:bodyPr>
          <a:lstStyle>
            <a:lvl1pPr marL="0" indent="0" algn="ctr">
              <a:buNone/>
              <a:defRPr sz="2600" b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it-IT" dirty="0"/>
              <a:t>TESTO</a:t>
            </a:r>
            <a:endParaRPr lang="en-GB" dirty="0"/>
          </a:p>
        </p:txBody>
      </p:sp>
      <p:sp>
        <p:nvSpPr>
          <p:cNvPr id="19" name="Segnaposto contenuto 4">
            <a:extLst>
              <a:ext uri="{FF2B5EF4-FFF2-40B4-BE49-F238E27FC236}">
                <a16:creationId xmlns:a16="http://schemas.microsoft.com/office/drawing/2014/main" id="{9A50E0B0-B6D4-4AC4-8030-3BEEEBB4DD81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349780" y="2073657"/>
            <a:ext cx="3490784" cy="384073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Contenuto</a:t>
            </a:r>
            <a:endParaRPr lang="en-GB" dirty="0"/>
          </a:p>
        </p:txBody>
      </p:sp>
      <p:sp>
        <p:nvSpPr>
          <p:cNvPr id="20" name="Segnaposto testo 4">
            <a:extLst>
              <a:ext uri="{FF2B5EF4-FFF2-40B4-BE49-F238E27FC236}">
                <a16:creationId xmlns:a16="http://schemas.microsoft.com/office/drawing/2014/main" id="{3CDC183B-8DB1-4ED8-8DEF-BED322E482C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349781" y="1516954"/>
            <a:ext cx="3490784" cy="321354"/>
          </a:xfrm>
        </p:spPr>
        <p:txBody>
          <a:bodyPr>
            <a:noAutofit/>
          </a:bodyPr>
          <a:lstStyle>
            <a:lvl1pPr marL="0" indent="0" algn="ctr">
              <a:buNone/>
              <a:defRPr sz="2600" b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pPr lvl="0"/>
            <a:r>
              <a:rPr lang="it-IT" dirty="0"/>
              <a:t>TESTO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9007531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Compa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8" name="Segnaposto immagine 7"/>
          <p:cNvSpPr>
            <a:spLocks noGrp="1"/>
          </p:cNvSpPr>
          <p:nvPr>
            <p:ph type="pic" sz="quarter" idx="13"/>
          </p:nvPr>
        </p:nvSpPr>
        <p:spPr>
          <a:xfrm>
            <a:off x="550861" y="3429000"/>
            <a:ext cx="5189537" cy="198424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it-IT" dirty="0"/>
          </a:p>
        </p:txBody>
      </p:sp>
      <p:sp>
        <p:nvSpPr>
          <p:cNvPr id="12" name="Segnaposto contenuto 9">
            <a:extLst>
              <a:ext uri="{FF2B5EF4-FFF2-40B4-BE49-F238E27FC236}">
                <a16:creationId xmlns:a16="http://schemas.microsoft.com/office/drawing/2014/main" id="{6C6AEBC8-BD4F-4605-ABC2-2EA31A2A6D3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550862" y="5602636"/>
            <a:ext cx="5189536" cy="31175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i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Didascalia</a:t>
            </a:r>
          </a:p>
        </p:txBody>
      </p:sp>
      <p:sp>
        <p:nvSpPr>
          <p:cNvPr id="17" name="Segnaposto immagine 7">
            <a:extLst>
              <a:ext uri="{FF2B5EF4-FFF2-40B4-BE49-F238E27FC236}">
                <a16:creationId xmlns:a16="http://schemas.microsoft.com/office/drawing/2014/main" id="{9EDA2DB0-EA10-40BF-AAF9-D822E7CACF5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450773" y="3429000"/>
            <a:ext cx="5189537" cy="198424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it-IT" dirty="0"/>
          </a:p>
        </p:txBody>
      </p:sp>
      <p:sp>
        <p:nvSpPr>
          <p:cNvPr id="18" name="Segnaposto contenuto 9">
            <a:extLst>
              <a:ext uri="{FF2B5EF4-FFF2-40B4-BE49-F238E27FC236}">
                <a16:creationId xmlns:a16="http://schemas.microsoft.com/office/drawing/2014/main" id="{713C65E1-93A5-41CB-B72B-E53A67D00E1E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6450774" y="5602636"/>
            <a:ext cx="5189536" cy="31175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i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Didascalia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01C8CB43-713A-4352-8935-9476D061109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50863" y="1496980"/>
            <a:ext cx="5189537" cy="1789146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pPr lvl="0"/>
            <a:r>
              <a:rPr lang="it-IT" dirty="0"/>
              <a:t>Testo</a:t>
            </a:r>
            <a:endParaRPr lang="en-GB" dirty="0"/>
          </a:p>
        </p:txBody>
      </p:sp>
      <p:sp>
        <p:nvSpPr>
          <p:cNvPr id="14" name="Segnaposto testo 6">
            <a:extLst>
              <a:ext uri="{FF2B5EF4-FFF2-40B4-BE49-F238E27FC236}">
                <a16:creationId xmlns:a16="http://schemas.microsoft.com/office/drawing/2014/main" id="{1D65386E-2B3C-4B8A-A3EF-95D6DF1C6B9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51601" y="1496980"/>
            <a:ext cx="5189537" cy="1788345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pPr lvl="0"/>
            <a:r>
              <a:rPr lang="it-IT" dirty="0"/>
              <a:t>Testo</a:t>
            </a:r>
            <a:endParaRPr lang="en-GB" dirty="0"/>
          </a:p>
        </p:txBody>
      </p:sp>
      <p:sp>
        <p:nvSpPr>
          <p:cNvPr id="10" name="Segnaposto testo 2">
            <a:extLst>
              <a:ext uri="{FF2B5EF4-FFF2-40B4-BE49-F238E27FC236}">
                <a16:creationId xmlns:a16="http://schemas.microsoft.com/office/drawing/2014/main" id="{8BF6677E-E6F4-42CA-9050-612581B879EB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551689" y="873561"/>
            <a:ext cx="11089449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15121015"/>
      </p:ext>
    </p:extLst>
  </p:cSld>
  <p:clrMapOvr>
    <a:masterClrMapping/>
  </p:clrMapOvr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_Subtitle_2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 dirty="0"/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F7014C42-1BBF-428D-B0BC-51E59F9E5F61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551689" y="873561"/>
            <a:ext cx="11089449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BD843CD-ACDB-4AF2-8BE0-404684B4EA2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50863" y="1508760"/>
            <a:ext cx="11089448" cy="21291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2366FCBA-79E3-4746-8E21-765D9E20C1C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1690" y="3784263"/>
            <a:ext cx="11089448" cy="21291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1086284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testo 10"/>
          <p:cNvSpPr>
            <a:spLocks noGrp="1"/>
          </p:cNvSpPr>
          <p:nvPr>
            <p:ph type="body" sz="quarter" idx="10"/>
          </p:nvPr>
        </p:nvSpPr>
        <p:spPr>
          <a:xfrm>
            <a:off x="550862" y="1089024"/>
            <a:ext cx="11089450" cy="4824414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t-IT" dirty="0"/>
          </a:p>
        </p:txBody>
      </p:sp>
      <p:sp>
        <p:nvSpPr>
          <p:cNvPr id="12" name="Titolo 11"/>
          <p:cNvSpPr>
            <a:spLocks noGrp="1"/>
          </p:cNvSpPr>
          <p:nvPr>
            <p:ph type="title" hasCustomPrompt="1"/>
          </p:nvPr>
        </p:nvSpPr>
        <p:spPr>
          <a:xfrm>
            <a:off x="550862" y="170259"/>
            <a:ext cx="11089449" cy="721590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</p:spTree>
    <p:extLst>
      <p:ext uri="{BB962C8B-B14F-4D97-AF65-F5344CB8AC3E}">
        <p14:creationId xmlns:p14="http://schemas.microsoft.com/office/powerpoint/2010/main" val="103084949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xt_Imag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immagine 12"/>
          <p:cNvSpPr>
            <a:spLocks noGrp="1"/>
          </p:cNvSpPr>
          <p:nvPr>
            <p:ph type="pic" sz="quarter" idx="10" hasCustomPrompt="1"/>
          </p:nvPr>
        </p:nvSpPr>
        <p:spPr>
          <a:xfrm>
            <a:off x="7513163" y="1508759"/>
            <a:ext cx="4127150" cy="4404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it-IT" dirty="0"/>
              <a:t>Immagine</a:t>
            </a:r>
          </a:p>
        </p:txBody>
      </p:sp>
      <p:sp>
        <p:nvSpPr>
          <p:cNvPr id="5" name="Titolo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1"/>
          </p:nvPr>
        </p:nvSpPr>
        <p:spPr>
          <a:xfrm>
            <a:off x="550863" y="1508760"/>
            <a:ext cx="6563170" cy="440467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6" name="Segnaposto testo 2">
            <a:extLst>
              <a:ext uri="{FF2B5EF4-FFF2-40B4-BE49-F238E27FC236}">
                <a16:creationId xmlns:a16="http://schemas.microsoft.com/office/drawing/2014/main" id="{90464F59-C295-4134-B8B3-A1E13E9E6D8B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551690" y="873561"/>
            <a:ext cx="11089448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435010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7" name="Segnaposto testo 2">
            <a:extLst>
              <a:ext uri="{FF2B5EF4-FFF2-40B4-BE49-F238E27FC236}">
                <a16:creationId xmlns:a16="http://schemas.microsoft.com/office/drawing/2014/main" id="{F7014C42-1BBF-428D-B0BC-51E59F9E5F61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551689" y="873561"/>
            <a:ext cx="11089449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BD843CD-ACDB-4AF2-8BE0-404684B4EA2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50863" y="1508760"/>
            <a:ext cx="11089448" cy="44046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1639891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Content_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immagine 12"/>
          <p:cNvSpPr>
            <a:spLocks noGrp="1"/>
          </p:cNvSpPr>
          <p:nvPr>
            <p:ph type="pic" sz="quarter" idx="10" hasCustomPrompt="1"/>
          </p:nvPr>
        </p:nvSpPr>
        <p:spPr>
          <a:xfrm>
            <a:off x="7513163" y="1508759"/>
            <a:ext cx="4127150" cy="440467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it-IT" dirty="0"/>
              <a:t>Immagine</a:t>
            </a:r>
          </a:p>
        </p:txBody>
      </p:sp>
      <p:sp>
        <p:nvSpPr>
          <p:cNvPr id="5" name="Titolo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1"/>
          </p:nvPr>
        </p:nvSpPr>
        <p:spPr>
          <a:xfrm>
            <a:off x="550863" y="1508760"/>
            <a:ext cx="6563170" cy="440467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6" name="Segnaposto testo 2">
            <a:extLst>
              <a:ext uri="{FF2B5EF4-FFF2-40B4-BE49-F238E27FC236}">
                <a16:creationId xmlns:a16="http://schemas.microsoft.com/office/drawing/2014/main" id="{90464F59-C295-4134-B8B3-A1E13E9E6D8B}"/>
              </a:ext>
            </a:extLst>
          </p:cNvPr>
          <p:cNvSpPr>
            <a:spLocks noGrp="1"/>
          </p:cNvSpPr>
          <p:nvPr>
            <p:ph type="body" idx="12" hasCustomPrompt="1"/>
          </p:nvPr>
        </p:nvSpPr>
        <p:spPr>
          <a:xfrm>
            <a:off x="551690" y="873561"/>
            <a:ext cx="11089448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27834003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Content_Image_D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immagine 12"/>
          <p:cNvSpPr>
            <a:spLocks noGrp="1"/>
          </p:cNvSpPr>
          <p:nvPr>
            <p:ph type="pic" sz="quarter" idx="10" hasCustomPrompt="1"/>
          </p:nvPr>
        </p:nvSpPr>
        <p:spPr>
          <a:xfrm>
            <a:off x="7513163" y="1508760"/>
            <a:ext cx="4127150" cy="3886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it-IT" dirty="0"/>
              <a:t>Immagine</a:t>
            </a:r>
          </a:p>
        </p:txBody>
      </p:sp>
      <p:sp>
        <p:nvSpPr>
          <p:cNvPr id="5" name="Titolo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1"/>
          </p:nvPr>
        </p:nvSpPr>
        <p:spPr>
          <a:xfrm>
            <a:off x="551277" y="1508760"/>
            <a:ext cx="6563170" cy="441050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7" name="Segnaposto contenuto 9">
            <a:extLst>
              <a:ext uri="{FF2B5EF4-FFF2-40B4-BE49-F238E27FC236}">
                <a16:creationId xmlns:a16="http://schemas.microsoft.com/office/drawing/2014/main" id="{60A60CA4-DCD4-42F0-8621-613EA8FDBC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533054" y="5588547"/>
            <a:ext cx="4087367" cy="31175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i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Didascalia</a:t>
            </a:r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3655E8E7-89B9-40BC-BCA9-1EDFADB92519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552103" y="872009"/>
            <a:ext cx="11068318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811672105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Content_2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1"/>
          </p:nvPr>
        </p:nvSpPr>
        <p:spPr>
          <a:xfrm>
            <a:off x="550863" y="1490472"/>
            <a:ext cx="6563170" cy="442296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14" name="Segnaposto immagine 12">
            <a:extLst>
              <a:ext uri="{FF2B5EF4-FFF2-40B4-BE49-F238E27FC236}">
                <a16:creationId xmlns:a16="http://schemas.microsoft.com/office/drawing/2014/main" id="{E9B2381C-08E9-4079-95C1-90B17EE513F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7513161" y="3734512"/>
            <a:ext cx="4127150" cy="21789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it-IT" dirty="0"/>
              <a:t>Immagine</a:t>
            </a:r>
          </a:p>
        </p:txBody>
      </p:sp>
      <p:sp>
        <p:nvSpPr>
          <p:cNvPr id="15" name="Segnaposto testo 2">
            <a:extLst>
              <a:ext uri="{FF2B5EF4-FFF2-40B4-BE49-F238E27FC236}">
                <a16:creationId xmlns:a16="http://schemas.microsoft.com/office/drawing/2014/main" id="{0AF06743-AFF2-4739-829A-525B26EDFD0A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552102" y="872009"/>
            <a:ext cx="11089035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  <p:sp>
        <p:nvSpPr>
          <p:cNvPr id="7" name="Segnaposto immagine 12">
            <a:extLst>
              <a:ext uri="{FF2B5EF4-FFF2-40B4-BE49-F238E27FC236}">
                <a16:creationId xmlns:a16="http://schemas.microsoft.com/office/drawing/2014/main" id="{897DDC20-34AB-42BF-9B58-49F6701B9AD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13161" y="1489048"/>
            <a:ext cx="4127150" cy="21789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it-IT" dirty="0"/>
              <a:t>Immagine</a:t>
            </a:r>
          </a:p>
        </p:txBody>
      </p:sp>
    </p:spTree>
    <p:extLst>
      <p:ext uri="{BB962C8B-B14F-4D97-AF65-F5344CB8AC3E}">
        <p14:creationId xmlns:p14="http://schemas.microsoft.com/office/powerpoint/2010/main" val="3462147179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Content_2Image_2D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immagine 12"/>
          <p:cNvSpPr>
            <a:spLocks noGrp="1"/>
          </p:cNvSpPr>
          <p:nvPr>
            <p:ph type="pic" sz="quarter" idx="10" hasCustomPrompt="1"/>
          </p:nvPr>
        </p:nvSpPr>
        <p:spPr>
          <a:xfrm>
            <a:off x="7513163" y="1556864"/>
            <a:ext cx="4127150" cy="1620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it-IT" dirty="0"/>
              <a:t>Immagine</a:t>
            </a:r>
          </a:p>
        </p:txBody>
      </p:sp>
      <p:sp>
        <p:nvSpPr>
          <p:cNvPr id="5" name="Titolo 4"/>
          <p:cNvSpPr>
            <a:spLocks noGrp="1"/>
          </p:cNvSpPr>
          <p:nvPr>
            <p:ph type="title" hasCustomPrompt="1"/>
          </p:nvPr>
        </p:nvSpPr>
        <p:spPr>
          <a:xfrm>
            <a:off x="550862" y="170259"/>
            <a:ext cx="11089449" cy="712606"/>
          </a:xfr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1"/>
          </p:nvPr>
        </p:nvSpPr>
        <p:spPr>
          <a:xfrm>
            <a:off x="550863" y="1527048"/>
            <a:ext cx="6563170" cy="438639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7" name="Segnaposto contenuto 9">
            <a:extLst>
              <a:ext uri="{FF2B5EF4-FFF2-40B4-BE49-F238E27FC236}">
                <a16:creationId xmlns:a16="http://schemas.microsoft.com/office/drawing/2014/main" id="{60A60CA4-DCD4-42F0-8621-613EA8FDBC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540595" y="3322349"/>
            <a:ext cx="4087367" cy="31175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i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Didascalia</a:t>
            </a:r>
          </a:p>
        </p:txBody>
      </p:sp>
      <p:sp>
        <p:nvSpPr>
          <p:cNvPr id="9" name="Segnaposto immagine 12">
            <a:extLst>
              <a:ext uri="{FF2B5EF4-FFF2-40B4-BE49-F238E27FC236}">
                <a16:creationId xmlns:a16="http://schemas.microsoft.com/office/drawing/2014/main" id="{AA262B7B-C614-4346-9599-894CB3A7261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508352" y="3821087"/>
            <a:ext cx="4127150" cy="162004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it-IT" dirty="0"/>
              <a:t>Immagine</a:t>
            </a:r>
          </a:p>
        </p:txBody>
      </p:sp>
      <p:sp>
        <p:nvSpPr>
          <p:cNvPr id="11" name="Segnaposto contenuto 9">
            <a:extLst>
              <a:ext uri="{FF2B5EF4-FFF2-40B4-BE49-F238E27FC236}">
                <a16:creationId xmlns:a16="http://schemas.microsoft.com/office/drawing/2014/main" id="{01D15C16-E7B5-4648-A3B9-34E241001EC3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528244" y="5602665"/>
            <a:ext cx="4087367" cy="31175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i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Didascalia</a:t>
            </a:r>
          </a:p>
        </p:txBody>
      </p:sp>
      <p:sp>
        <p:nvSpPr>
          <p:cNvPr id="12" name="Segnaposto testo 2">
            <a:extLst>
              <a:ext uri="{FF2B5EF4-FFF2-40B4-BE49-F238E27FC236}">
                <a16:creationId xmlns:a16="http://schemas.microsoft.com/office/drawing/2014/main" id="{88AE5D60-8A83-44BA-A090-8AEA11842133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552103" y="917729"/>
            <a:ext cx="11063508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2403218843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_Subtitle_Content_2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Inserisci Titolo</a:t>
            </a:r>
          </a:p>
        </p:txBody>
      </p:sp>
      <p:sp>
        <p:nvSpPr>
          <p:cNvPr id="13" name="Segnaposto contenuto 9">
            <a:extLst>
              <a:ext uri="{FF2B5EF4-FFF2-40B4-BE49-F238E27FC236}">
                <a16:creationId xmlns:a16="http://schemas.microsoft.com/office/drawing/2014/main" id="{D5054688-EAE6-442E-84CE-73A789687C39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079749" y="5612667"/>
            <a:ext cx="3128698" cy="31175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i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Didascalia</a:t>
            </a:r>
          </a:p>
        </p:txBody>
      </p:sp>
      <p:sp>
        <p:nvSpPr>
          <p:cNvPr id="14" name="Segnaposto contenuto 9">
            <a:extLst>
              <a:ext uri="{FF2B5EF4-FFF2-40B4-BE49-F238E27FC236}">
                <a16:creationId xmlns:a16="http://schemas.microsoft.com/office/drawing/2014/main" id="{B7CC1155-4B80-41A5-98BB-7C2FEAADF683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8512440" y="5612668"/>
            <a:ext cx="3128698" cy="31175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i="1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Didascalia</a:t>
            </a:r>
          </a:p>
        </p:txBody>
      </p:sp>
      <p:sp>
        <p:nvSpPr>
          <p:cNvPr id="15" name="Segnaposto contenuto 4">
            <a:extLst>
              <a:ext uri="{FF2B5EF4-FFF2-40B4-BE49-F238E27FC236}">
                <a16:creationId xmlns:a16="http://schemas.microsoft.com/office/drawing/2014/main" id="{47C199F2-31A2-4639-943F-DFC1BD043250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5079749" y="1595151"/>
            <a:ext cx="3128698" cy="384073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Contenuto</a:t>
            </a:r>
            <a:endParaRPr lang="en-GB" dirty="0"/>
          </a:p>
        </p:txBody>
      </p:sp>
      <p:sp>
        <p:nvSpPr>
          <p:cNvPr id="16" name="Segnaposto contenuto 4">
            <a:extLst>
              <a:ext uri="{FF2B5EF4-FFF2-40B4-BE49-F238E27FC236}">
                <a16:creationId xmlns:a16="http://schemas.microsoft.com/office/drawing/2014/main" id="{7AA73E1C-6835-445C-83B8-0F385516B787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517821" y="1581150"/>
            <a:ext cx="3128698" cy="384073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it-IT" dirty="0"/>
              <a:t>Contenuto</a:t>
            </a:r>
            <a:endParaRPr lang="en-GB" dirty="0"/>
          </a:p>
        </p:txBody>
      </p:sp>
      <p:sp>
        <p:nvSpPr>
          <p:cNvPr id="17" name="Segnaposto testo 2">
            <a:extLst>
              <a:ext uri="{FF2B5EF4-FFF2-40B4-BE49-F238E27FC236}">
                <a16:creationId xmlns:a16="http://schemas.microsoft.com/office/drawing/2014/main" id="{E159EBE3-465D-4D7A-9E87-E7E26D623B12}"/>
              </a:ext>
            </a:extLst>
          </p:cNvPr>
          <p:cNvSpPr>
            <a:spLocks noGrp="1"/>
          </p:cNvSpPr>
          <p:nvPr>
            <p:ph type="body" idx="11" hasCustomPrompt="1"/>
          </p:nvPr>
        </p:nvSpPr>
        <p:spPr>
          <a:xfrm>
            <a:off x="551689" y="873561"/>
            <a:ext cx="11089449" cy="43403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l">
              <a:buNone/>
              <a:defRPr sz="2800" b="0" i="0">
                <a:solidFill>
                  <a:schemeClr val="accent3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SOTTOTITOLO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D514994-E60D-4F02-87AF-31666FEFD57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50863" y="1581150"/>
            <a:ext cx="4157870" cy="433324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59106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epara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testo 15"/>
          <p:cNvSpPr>
            <a:spLocks noGrp="1"/>
          </p:cNvSpPr>
          <p:nvPr>
            <p:ph type="body" sz="quarter" idx="10" hasCustomPrompt="1"/>
          </p:nvPr>
        </p:nvSpPr>
        <p:spPr>
          <a:xfrm>
            <a:off x="1042416" y="4247697"/>
            <a:ext cx="10598722" cy="781503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r">
              <a:buNone/>
              <a:defRPr sz="3200">
                <a:latin typeface="+mn-lt"/>
              </a:defRPr>
            </a:lvl1pPr>
            <a:lvl2pPr marL="541338" indent="0">
              <a:buNone/>
              <a:defRPr/>
            </a:lvl2pPr>
            <a:lvl3pPr marL="935038" indent="0">
              <a:buNone/>
              <a:defRPr/>
            </a:lvl3pPr>
            <a:lvl4pPr marL="1387475" indent="0">
              <a:buNone/>
              <a:defRPr/>
            </a:lvl4pPr>
            <a:lvl5pPr marL="1771650" indent="0">
              <a:buNone/>
              <a:defRPr/>
            </a:lvl5pPr>
          </a:lstStyle>
          <a:p>
            <a:pPr lvl="0"/>
            <a:r>
              <a:rPr lang="it-IT" dirty="0"/>
              <a:t>SOTTOTITOLO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>
          <a:xfrm>
            <a:off x="1042416" y="1930400"/>
            <a:ext cx="10598722" cy="2253289"/>
          </a:xfrm>
        </p:spPr>
        <p:txBody>
          <a:bodyPr anchor="b"/>
          <a:lstStyle>
            <a:lvl1pPr algn="r">
              <a:defRPr sz="6600" b="0">
                <a:latin typeface="+mn-lt"/>
              </a:defRPr>
            </a:lvl1pPr>
          </a:lstStyle>
          <a:p>
            <a:r>
              <a:rPr lang="it-IT" dirty="0"/>
              <a:t>Fare clic per modificare il titolo</a:t>
            </a:r>
          </a:p>
        </p:txBody>
      </p:sp>
      <p:cxnSp>
        <p:nvCxnSpPr>
          <p:cNvPr id="8" name="Connettore diritto 7"/>
          <p:cNvCxnSpPr>
            <a:cxnSpLocks/>
          </p:cNvCxnSpPr>
          <p:nvPr/>
        </p:nvCxnSpPr>
        <p:spPr>
          <a:xfrm>
            <a:off x="1042416" y="4229409"/>
            <a:ext cx="11149584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0C5C54C3-A412-46A2-8B41-50B137AC2804}"/>
              </a:ext>
            </a:extLst>
          </p:cNvPr>
          <p:cNvCxnSpPr>
            <a:cxnSpLocks/>
          </p:cNvCxnSpPr>
          <p:nvPr/>
        </p:nvCxnSpPr>
        <p:spPr>
          <a:xfrm>
            <a:off x="1042416" y="4229409"/>
            <a:ext cx="11149584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B6737DD4-B474-4522-BC2B-F36CEFEEA03B}"/>
              </a:ext>
            </a:extLst>
          </p:cNvPr>
          <p:cNvCxnSpPr>
            <a:cxnSpLocks/>
          </p:cNvCxnSpPr>
          <p:nvPr/>
        </p:nvCxnSpPr>
        <p:spPr>
          <a:xfrm>
            <a:off x="1042416" y="4229409"/>
            <a:ext cx="11149584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2DD88FFA-EF34-49AC-9A32-E209F19E586B}"/>
              </a:ext>
            </a:extLst>
          </p:cNvPr>
          <p:cNvCxnSpPr>
            <a:cxnSpLocks/>
          </p:cNvCxnSpPr>
          <p:nvPr/>
        </p:nvCxnSpPr>
        <p:spPr>
          <a:xfrm>
            <a:off x="1042416" y="4229409"/>
            <a:ext cx="11149584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9" name="Connettore diritto 6">
            <a:extLst>
              <a:ext uri="{FF2B5EF4-FFF2-40B4-BE49-F238E27FC236}">
                <a16:creationId xmlns:a16="http://schemas.microsoft.com/office/drawing/2014/main" id="{2DD88FFA-EF34-49AC-9A32-E209F19E586B}"/>
              </a:ext>
            </a:extLst>
          </p:cNvPr>
          <p:cNvCxnSpPr>
            <a:cxnSpLocks/>
          </p:cNvCxnSpPr>
          <p:nvPr/>
        </p:nvCxnSpPr>
        <p:spPr>
          <a:xfrm>
            <a:off x="1042416" y="4229409"/>
            <a:ext cx="11149584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477607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550862" y="170259"/>
            <a:ext cx="11089449" cy="72159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dirty="0"/>
              <a:t>Titolo Diapositiva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11301984" y="6302725"/>
            <a:ext cx="890016" cy="307777"/>
          </a:xfrm>
          <a:prstGeom prst="rect">
            <a:avLst/>
          </a:prstGeom>
          <a:solidFill>
            <a:srgbClr val="9CE2EC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r"/>
            <a:fld id="{090CABC6-D13A-4699-85CA-B5DBF30798C5}" type="slidenum">
              <a:rPr lang="it-IT" sz="1400" b="1" i="0" smtClean="0">
                <a:solidFill>
                  <a:schemeClr val="bg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pPr algn="r"/>
              <a:t>‹#›</a:t>
            </a:fld>
            <a:endParaRPr lang="it-IT" sz="1400" b="1" i="0" dirty="0">
              <a:solidFill>
                <a:schemeClr val="bg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19" name="Connettore diritto 18"/>
          <p:cNvCxnSpPr>
            <a:cxnSpLocks/>
          </p:cNvCxnSpPr>
          <p:nvPr/>
        </p:nvCxnSpPr>
        <p:spPr>
          <a:xfrm>
            <a:off x="0" y="891849"/>
            <a:ext cx="11640312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D668DEB2-F0D7-444C-9140-FC79A4612E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1" y="1089024"/>
            <a:ext cx="11089449" cy="48244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it-IT" dirty="0"/>
              <a:t>Modifica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  <a:p>
            <a:pPr lvl="0"/>
            <a:endParaRPr lang="en-GB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14495AC6-3E40-4C2F-B435-E3138FA6BE92}"/>
              </a:ext>
            </a:extLst>
          </p:cNvPr>
          <p:cNvSpPr txBox="1"/>
          <p:nvPr/>
        </p:nvSpPr>
        <p:spPr>
          <a:xfrm>
            <a:off x="11301984" y="6302725"/>
            <a:ext cx="890016" cy="307777"/>
          </a:xfrm>
          <a:prstGeom prst="rect">
            <a:avLst/>
          </a:prstGeom>
          <a:solidFill>
            <a:srgbClr val="9CE2EC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r"/>
            <a:fld id="{090CABC6-D13A-4699-85CA-B5DBF30798C5}" type="slidenum">
              <a:rPr lang="it-IT" sz="1400" b="1" i="0" smtClean="0">
                <a:solidFill>
                  <a:schemeClr val="bg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pPr algn="r"/>
              <a:t>‹#›</a:t>
            </a:fld>
            <a:endParaRPr lang="it-IT" sz="1400" b="1" i="0" dirty="0">
              <a:solidFill>
                <a:schemeClr val="bg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1B52EA18-642B-4985-A13B-BC92FDAFAA35}"/>
              </a:ext>
            </a:extLst>
          </p:cNvPr>
          <p:cNvCxnSpPr>
            <a:cxnSpLocks/>
          </p:cNvCxnSpPr>
          <p:nvPr/>
        </p:nvCxnSpPr>
        <p:spPr>
          <a:xfrm>
            <a:off x="0" y="891849"/>
            <a:ext cx="11640312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C06D3F90-2221-4F86-B7D9-43254D48F03B}"/>
              </a:ext>
            </a:extLst>
          </p:cNvPr>
          <p:cNvSpPr txBox="1"/>
          <p:nvPr/>
        </p:nvSpPr>
        <p:spPr>
          <a:xfrm>
            <a:off x="11301984" y="6302725"/>
            <a:ext cx="890016" cy="307777"/>
          </a:xfrm>
          <a:prstGeom prst="rect">
            <a:avLst/>
          </a:prstGeom>
          <a:solidFill>
            <a:srgbClr val="9CE2EC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r"/>
            <a:fld id="{090CABC6-D13A-4699-85CA-B5DBF30798C5}" type="slidenum">
              <a:rPr lang="it-IT" sz="1400" b="1" i="0" smtClean="0">
                <a:solidFill>
                  <a:schemeClr val="bg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pPr algn="r"/>
              <a:t>‹#›</a:t>
            </a:fld>
            <a:endParaRPr lang="it-IT" sz="1400" b="1" i="0" dirty="0">
              <a:solidFill>
                <a:schemeClr val="bg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00633934-0A12-4B86-965E-FD51E02C8460}"/>
              </a:ext>
            </a:extLst>
          </p:cNvPr>
          <p:cNvCxnSpPr>
            <a:cxnSpLocks/>
          </p:cNvCxnSpPr>
          <p:nvPr/>
        </p:nvCxnSpPr>
        <p:spPr>
          <a:xfrm>
            <a:off x="0" y="891849"/>
            <a:ext cx="11640312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F94BFA9F-E0A6-44C1-9665-A51AC350038B}"/>
              </a:ext>
            </a:extLst>
          </p:cNvPr>
          <p:cNvSpPr txBox="1"/>
          <p:nvPr/>
        </p:nvSpPr>
        <p:spPr>
          <a:xfrm>
            <a:off x="11301984" y="6302725"/>
            <a:ext cx="890016" cy="307777"/>
          </a:xfrm>
          <a:prstGeom prst="rect">
            <a:avLst/>
          </a:prstGeom>
          <a:solidFill>
            <a:srgbClr val="9CE2EC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r"/>
            <a:fld id="{090CABC6-D13A-4699-85CA-B5DBF30798C5}" type="slidenum">
              <a:rPr lang="it-IT" sz="1400" b="1" i="0" smtClean="0">
                <a:solidFill>
                  <a:schemeClr val="bg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pPr algn="r"/>
              <a:t>‹#›</a:t>
            </a:fld>
            <a:endParaRPr lang="it-IT" sz="1400" b="1" i="0" dirty="0">
              <a:solidFill>
                <a:schemeClr val="bg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74512C54-D0B0-4602-9252-6D35D8333B70}"/>
              </a:ext>
            </a:extLst>
          </p:cNvPr>
          <p:cNvCxnSpPr>
            <a:cxnSpLocks/>
          </p:cNvCxnSpPr>
          <p:nvPr/>
        </p:nvCxnSpPr>
        <p:spPr>
          <a:xfrm>
            <a:off x="0" y="891849"/>
            <a:ext cx="11640312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0" name="CasellaDiTesto 15">
            <a:extLst>
              <a:ext uri="{FF2B5EF4-FFF2-40B4-BE49-F238E27FC236}">
                <a16:creationId xmlns:a16="http://schemas.microsoft.com/office/drawing/2014/main" id="{F94BFA9F-E0A6-44C1-9665-A51AC350038B}"/>
              </a:ext>
            </a:extLst>
          </p:cNvPr>
          <p:cNvSpPr txBox="1"/>
          <p:nvPr/>
        </p:nvSpPr>
        <p:spPr>
          <a:xfrm>
            <a:off x="11301984" y="6302725"/>
            <a:ext cx="890016" cy="307777"/>
          </a:xfrm>
          <a:prstGeom prst="rect">
            <a:avLst/>
          </a:prstGeom>
          <a:solidFill>
            <a:srgbClr val="9CE2EC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r"/>
            <a:fld id="{090CABC6-D13A-4699-85CA-B5DBF30798C5}" type="slidenum">
              <a:rPr lang="it-IT" sz="1400" b="1" i="0" smtClean="0">
                <a:solidFill>
                  <a:schemeClr val="bg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pPr algn="r"/>
              <a:t>‹#›</a:t>
            </a:fld>
            <a:endParaRPr lang="it-IT" sz="1400" b="1" i="0" dirty="0">
              <a:solidFill>
                <a:schemeClr val="bg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21" name="Connettore diritto 16">
            <a:extLst>
              <a:ext uri="{FF2B5EF4-FFF2-40B4-BE49-F238E27FC236}">
                <a16:creationId xmlns:a16="http://schemas.microsoft.com/office/drawing/2014/main" id="{74512C54-D0B0-4602-9252-6D35D8333B70}"/>
              </a:ext>
            </a:extLst>
          </p:cNvPr>
          <p:cNvCxnSpPr>
            <a:cxnSpLocks/>
          </p:cNvCxnSpPr>
          <p:nvPr/>
        </p:nvCxnSpPr>
        <p:spPr>
          <a:xfrm>
            <a:off x="0" y="891849"/>
            <a:ext cx="11640312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CasellaDiTesto 15">
            <a:extLst>
              <a:ext uri="{FF2B5EF4-FFF2-40B4-BE49-F238E27FC236}">
                <a16:creationId xmlns:a16="http://schemas.microsoft.com/office/drawing/2014/main" id="{F94BFA9F-E0A6-44C1-9665-A51AC350038B}"/>
              </a:ext>
            </a:extLst>
          </p:cNvPr>
          <p:cNvSpPr txBox="1"/>
          <p:nvPr userDrawn="1"/>
        </p:nvSpPr>
        <p:spPr>
          <a:xfrm>
            <a:off x="11301984" y="6302725"/>
            <a:ext cx="890016" cy="307777"/>
          </a:xfrm>
          <a:prstGeom prst="rect">
            <a:avLst/>
          </a:prstGeom>
          <a:solidFill>
            <a:srgbClr val="9CE2EC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 anchor="ctr">
            <a:spAutoFit/>
          </a:bodyPr>
          <a:lstStyle/>
          <a:p>
            <a:pPr algn="r"/>
            <a:fld id="{090CABC6-D13A-4699-85CA-B5DBF30798C5}" type="slidenum">
              <a:rPr lang="it-IT" sz="1400" b="1" i="0" smtClean="0">
                <a:solidFill>
                  <a:schemeClr val="bg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pPr algn="r"/>
              <a:t>‹#›</a:t>
            </a:fld>
            <a:endParaRPr lang="it-IT" sz="1400" b="1" i="0" dirty="0">
              <a:solidFill>
                <a:schemeClr val="bg2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cxnSp>
        <p:nvCxnSpPr>
          <p:cNvPr id="24" name="Connettore diritto 16">
            <a:extLst>
              <a:ext uri="{FF2B5EF4-FFF2-40B4-BE49-F238E27FC236}">
                <a16:creationId xmlns:a16="http://schemas.microsoft.com/office/drawing/2014/main" id="{74512C54-D0B0-4602-9252-6D35D8333B70}"/>
              </a:ext>
            </a:extLst>
          </p:cNvPr>
          <p:cNvCxnSpPr>
            <a:cxnSpLocks/>
          </p:cNvCxnSpPr>
          <p:nvPr userDrawn="1"/>
        </p:nvCxnSpPr>
        <p:spPr>
          <a:xfrm>
            <a:off x="0" y="891849"/>
            <a:ext cx="11640312" cy="0"/>
          </a:xfrm>
          <a:prstGeom prst="line">
            <a:avLst/>
          </a:prstGeom>
          <a:ln w="38100">
            <a:solidFill>
              <a:srgbClr val="9CE2EC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8445C46-7F49-4E06-8118-CEAFE2F8D1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6EC8DE-E02B-4F76-B894-B7A4D83EA9F3}" type="datetimeFigureOut">
              <a:rPr lang="it-IT" smtClean="0"/>
              <a:t>03/05/2021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CD593B7-8E6A-4334-8814-A4744870A0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8F73CDF-F26D-4F86-BD89-94727040B3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4D9ED7-5713-4661-8B78-DEA519E6075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894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  <p:sldLayoutId id="2147483851" r:id="rId18"/>
    <p:sldLayoutId id="2147483852" r:id="rId19"/>
    <p:sldLayoutId id="2147483854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0" i="0" kern="1200" cap="none" spc="0">
          <a:ln w="0">
            <a:noFill/>
          </a:ln>
          <a:solidFill>
            <a:srgbClr val="F2C400"/>
          </a:solidFill>
          <a:effectLst/>
          <a:latin typeface="+mn-lt"/>
          <a:ea typeface="+mj-ea"/>
          <a:cs typeface="Calibri Light" panose="020F0302020204030204" pitchFamily="34" charset="0"/>
        </a:defRPr>
      </a:lvl1pPr>
    </p:titleStyle>
    <p:bodyStyle>
      <a:lvl1pPr marL="266700" indent="-266700" algn="l" defTabSz="914400" rtl="0" eaLnBrk="1" latinLnBrk="0" hangingPunct="1">
        <a:lnSpc>
          <a:spcPct val="15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 baseline="0">
          <a:solidFill>
            <a:schemeClr val="tx2">
              <a:lumMod val="95000"/>
              <a:lumOff val="5000"/>
            </a:schemeClr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1pPr>
      <a:lvl2pPr marL="808038" indent="-2667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2">
              <a:lumMod val="95000"/>
              <a:lumOff val="5000"/>
            </a:schemeClr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2pPr>
      <a:lvl3pPr marL="1163638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>
              <a:lumMod val="85000"/>
              <a:lumOff val="15000"/>
            </a:schemeClr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16075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2">
              <a:lumMod val="85000"/>
              <a:lumOff val="15000"/>
            </a:schemeClr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1970088" indent="-198438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2">
              <a:lumMod val="65000"/>
              <a:lumOff val="35000"/>
            </a:schemeClr>
          </a:solidFill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7333">
          <p15:clr>
            <a:srgbClr val="F26B43"/>
          </p15:clr>
        </p15:guide>
        <p15:guide id="3" pos="347">
          <p15:clr>
            <a:srgbClr val="F26B43"/>
          </p15:clr>
        </p15:guide>
        <p15:guide id="4" orient="horz" pos="3725">
          <p15:clr>
            <a:srgbClr val="F26B43"/>
          </p15:clr>
        </p15:guide>
        <p15:guide id="5" orient="horz" pos="96">
          <p15:clr>
            <a:srgbClr val="F26B43"/>
          </p15:clr>
        </p15:guide>
        <p15:guide id="6" orient="horz" pos="2160">
          <p15:clr>
            <a:srgbClr val="F26B43"/>
          </p15:clr>
        </p15:guide>
        <p15:guide id="7" orient="horz" pos="41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crum.org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0"/>
          </p:nvPr>
        </p:nvSpPr>
        <p:spPr>
          <a:xfrm>
            <a:off x="572756" y="3692774"/>
            <a:ext cx="11178914" cy="2340428"/>
          </a:xfrm>
        </p:spPr>
        <p:txBody>
          <a:bodyPr/>
          <a:lstStyle/>
          <a:p>
            <a:r>
              <a:rPr lang="en-US" sz="3600" b="1" dirty="0"/>
              <a:t>“An online platform to consult with Ophthalmologists, Optometrists, and Opticians”</a:t>
            </a:r>
            <a:endParaRPr lang="en-US" sz="3600" b="1" dirty="0" smtClean="0"/>
          </a:p>
          <a:p>
            <a:r>
              <a:rPr lang="en-US" sz="2400" dirty="0" smtClean="0"/>
              <a:t>Authors: Marya Ryspayeva</a:t>
            </a:r>
            <a:r>
              <a:rPr lang="en-US" sz="2400" dirty="0" smtClean="0"/>
              <a:t>, S M </a:t>
            </a:r>
            <a:r>
              <a:rPr lang="en-US" sz="2400" dirty="0" err="1" smtClean="0"/>
              <a:t>Ragib</a:t>
            </a:r>
            <a:r>
              <a:rPr lang="en-US" sz="2400" dirty="0" smtClean="0"/>
              <a:t> </a:t>
            </a:r>
            <a:r>
              <a:rPr lang="en-US" sz="2400" dirty="0" err="1" smtClean="0"/>
              <a:t>Shahriar</a:t>
            </a:r>
            <a:r>
              <a:rPr lang="en-US" sz="2400" dirty="0" smtClean="0"/>
              <a:t>, </a:t>
            </a:r>
            <a:r>
              <a:rPr lang="en-US" sz="2400" dirty="0" err="1" smtClean="0"/>
              <a:t>Ebaneo</a:t>
            </a:r>
            <a:r>
              <a:rPr lang="en-US" sz="2400" dirty="0" smtClean="0"/>
              <a:t> Enrique Valdez Kao </a:t>
            </a:r>
            <a:endParaRPr lang="en-US" sz="2400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2400" dirty="0" smtClean="0"/>
              <a:t>(</a:t>
            </a:r>
            <a:r>
              <a:rPr lang="en-US" sz="2400" dirty="0"/>
              <a:t>marya.ryspayeva@studentmail.unicas.it </a:t>
            </a:r>
            <a:r>
              <a:rPr lang="en-US" sz="2400" dirty="0"/>
              <a:t>, </a:t>
            </a:r>
            <a:r>
              <a:rPr lang="en-US" sz="2400" dirty="0" smtClean="0"/>
              <a:t>smragibshahriar.islam@studentmail.unicas.it</a:t>
            </a:r>
            <a:r>
              <a:rPr lang="en-US" sz="2400" dirty="0"/>
              <a:t>, </a:t>
            </a:r>
            <a:r>
              <a:rPr lang="en-US" sz="2400" dirty="0" smtClean="0"/>
              <a:t>ebaneoenrique.valdezkao@studentmail.unicas.it</a:t>
            </a:r>
            <a:r>
              <a:rPr lang="en-US" sz="2400" dirty="0"/>
              <a:t>)</a:t>
            </a:r>
            <a:endParaRPr lang="en-US" sz="2400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42416" y="1254803"/>
            <a:ext cx="10598722" cy="2253289"/>
          </a:xfrm>
        </p:spPr>
        <p:txBody>
          <a:bodyPr/>
          <a:lstStyle/>
          <a:p>
            <a:r>
              <a:rPr lang="en-US" dirty="0"/>
              <a:t>Distributed Programming and Networking – AA </a:t>
            </a:r>
            <a:r>
              <a:rPr lang="en-US" dirty="0" smtClean="0"/>
              <a:t>2020/2021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1333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B8124-3E2F-4F2C-9CEE-BA2A9D55E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Client side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40167-7210-40B5-ACEB-7E20A54B0F86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Languages, environment and technologies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91DC3-C5EB-4554-A4ED-A6B54CEDEC7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50863" y="1508760"/>
            <a:ext cx="11089448" cy="3072865"/>
          </a:xfrm>
        </p:spPr>
        <p:txBody>
          <a:bodyPr>
            <a:normAutofit/>
          </a:bodyPr>
          <a:lstStyle/>
          <a:p>
            <a:r>
              <a:rPr lang="en-US" dirty="0" err="1" smtClean="0"/>
              <a:t>Javascript</a:t>
            </a:r>
            <a:endParaRPr lang="en-US" dirty="0"/>
          </a:p>
          <a:p>
            <a:r>
              <a:rPr lang="en-US" dirty="0" smtClean="0"/>
              <a:t>JSON</a:t>
            </a:r>
            <a:endParaRPr lang="en-US" dirty="0"/>
          </a:p>
          <a:p>
            <a:r>
              <a:rPr lang="en-US" dirty="0" smtClean="0"/>
              <a:t>HTML, CSS, JQuery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540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B8124-3E2F-4F2C-9CEE-BA2A9D55E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side</a:t>
            </a:r>
            <a:r>
              <a:rPr lang="en-GB" dirty="0"/>
              <a:t>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040167-7210-40B5-ACEB-7E20A54B0F86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en-US" dirty="0"/>
              <a:t>Languages, environment and technologies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B91DC3-C5EB-4554-A4ED-A6B54CEDEC7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50863" y="1508760"/>
            <a:ext cx="11089448" cy="4192129"/>
          </a:xfrm>
        </p:spPr>
        <p:txBody>
          <a:bodyPr>
            <a:normAutofit/>
          </a:bodyPr>
          <a:lstStyle/>
          <a:p>
            <a:r>
              <a:rPr lang="en-US" dirty="0" smtClean="0"/>
              <a:t>Firebase</a:t>
            </a:r>
            <a:endParaRPr lang="en-US" dirty="0"/>
          </a:p>
          <a:p>
            <a:r>
              <a:rPr lang="en-US" dirty="0"/>
              <a:t>Node.js</a:t>
            </a:r>
          </a:p>
          <a:p>
            <a:r>
              <a:rPr lang="en-US" dirty="0" smtClean="0"/>
              <a:t>MongoDB</a:t>
            </a:r>
            <a:endParaRPr lang="en-US" dirty="0"/>
          </a:p>
          <a:p>
            <a:r>
              <a:rPr lang="en-US" dirty="0" smtClean="0"/>
              <a:t>Etc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922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B8124-3E2F-4F2C-9CEE-BA2A9D55E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Timetable</a:t>
            </a:r>
            <a:endParaRPr lang="en-US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2"/>
          <a:srcRect l="26167" r="4983"/>
          <a:stretch/>
        </p:blipFill>
        <p:spPr>
          <a:xfrm>
            <a:off x="150727" y="1034117"/>
            <a:ext cx="7606602" cy="359049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9032" y="2696629"/>
            <a:ext cx="7960933" cy="3855960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957807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07942F9A-BF80-498B-8AD7-3A4F4EA56E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FOR YOUR ATTENTION</a:t>
            </a:r>
          </a:p>
        </p:txBody>
      </p:sp>
      <p:sp>
        <p:nvSpPr>
          <p:cNvPr id="6" name="Titolo 5">
            <a:extLst>
              <a:ext uri="{FF2B5EF4-FFF2-40B4-BE49-F238E27FC236}">
                <a16:creationId xmlns:a16="http://schemas.microsoft.com/office/drawing/2014/main" id="{919DB9C6-250A-42BE-B531-1DD92EAB1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91819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dirty="0"/>
              <a:t>Abstract (500 words maximum)</a:t>
            </a:r>
          </a:p>
          <a:p>
            <a:r>
              <a:rPr lang="en-US" dirty="0"/>
              <a:t>Mockup of the application with a brief description</a:t>
            </a:r>
          </a:p>
          <a:p>
            <a:r>
              <a:rPr lang="en-US" dirty="0"/>
              <a:t>Client side languages, environment and technologies</a:t>
            </a:r>
          </a:p>
          <a:p>
            <a:r>
              <a:rPr lang="en-US" dirty="0"/>
              <a:t>Server side languages, environment and </a:t>
            </a:r>
            <a:r>
              <a:rPr lang="en-US" dirty="0" err="1"/>
              <a:t>teghnologies</a:t>
            </a:r>
            <a:endParaRPr lang="en-US" dirty="0"/>
          </a:p>
          <a:p>
            <a:r>
              <a:rPr lang="en-US" dirty="0"/>
              <a:t>Timetable (hint: SCRUM framework, </a:t>
            </a:r>
            <a:r>
              <a:rPr lang="en-US" dirty="0">
                <a:hlinkClick r:id="rId2"/>
              </a:rPr>
              <a:t>https://www.scrum.org/</a:t>
            </a:r>
            <a:r>
              <a:rPr lang="en-US" dirty="0"/>
              <a:t> )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Outline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43674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Abstract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9D95B3C-64D4-4F56-9F82-F8CB2123CC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75430" y="1046536"/>
            <a:ext cx="11640311" cy="5454748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/>
              <a:t>An online platform to consult with Ophthalmologists, Optometrists, and Opticians</a:t>
            </a:r>
            <a:r>
              <a:rPr lang="en-US" sz="1800" b="1" dirty="0" smtClean="0"/>
              <a:t>.”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800" dirty="0" smtClean="0"/>
              <a:t>The </a:t>
            </a:r>
            <a:r>
              <a:rPr lang="en-US" sz="1800" dirty="0"/>
              <a:t>project represents the </a:t>
            </a:r>
            <a:r>
              <a:rPr lang="en-US" sz="1800" b="1" dirty="0"/>
              <a:t>system for Eye medical center </a:t>
            </a:r>
            <a:r>
              <a:rPr lang="en-US" sz="1800" dirty="0"/>
              <a:t>to communicate with patients and doctors automatically</a:t>
            </a:r>
            <a:r>
              <a:rPr lang="en-US" sz="1800" dirty="0" smtClean="0"/>
              <a:t>. The </a:t>
            </a:r>
            <a:r>
              <a:rPr lang="en-US" sz="1800" dirty="0"/>
              <a:t>system includes a landing page with three sections: appointment form, list of doctors, and pricing</a:t>
            </a:r>
            <a:r>
              <a:rPr lang="en-US" sz="1800" dirty="0" smtClean="0"/>
              <a:t>.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800" dirty="0" smtClean="0"/>
              <a:t>There </a:t>
            </a:r>
            <a:r>
              <a:rPr lang="en-US" sz="1800" dirty="0"/>
              <a:t>are three roles: </a:t>
            </a:r>
            <a:r>
              <a:rPr lang="en-US" sz="1800" b="1" dirty="0"/>
              <a:t>admin</a:t>
            </a:r>
            <a:r>
              <a:rPr lang="en-US" sz="1800" dirty="0"/>
              <a:t>, </a:t>
            </a:r>
            <a:r>
              <a:rPr lang="en-US" sz="1800" b="1" dirty="0"/>
              <a:t>doctors</a:t>
            </a:r>
            <a:r>
              <a:rPr lang="en-US" sz="1800" dirty="0"/>
              <a:t>, and </a:t>
            </a:r>
            <a:r>
              <a:rPr lang="en-US" sz="1800" b="1" dirty="0"/>
              <a:t>patients</a:t>
            </a:r>
            <a:r>
              <a:rPr lang="en-US" sz="1800" dirty="0"/>
              <a:t>. They can log in and register through the form of </a:t>
            </a:r>
            <a:r>
              <a:rPr lang="en-US" sz="1800" b="1" dirty="0"/>
              <a:t>authorization</a:t>
            </a:r>
            <a:r>
              <a:rPr lang="en-US" sz="1800" dirty="0"/>
              <a:t> and </a:t>
            </a:r>
            <a:r>
              <a:rPr lang="en-US" sz="1800" b="1" dirty="0"/>
              <a:t>registration</a:t>
            </a:r>
            <a:r>
              <a:rPr lang="en-US" sz="1800" dirty="0"/>
              <a:t>. After registration, all of them can use a personal cabinet</a:t>
            </a:r>
            <a:r>
              <a:rPr lang="en-US" sz="1800" dirty="0" smtClean="0"/>
              <a:t>. 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800" dirty="0" smtClean="0"/>
              <a:t>Any </a:t>
            </a:r>
            <a:r>
              <a:rPr lang="en-US" sz="1800" b="1" dirty="0"/>
              <a:t>doctor</a:t>
            </a:r>
            <a:r>
              <a:rPr lang="en-US" sz="1800" dirty="0"/>
              <a:t> can </a:t>
            </a:r>
            <a:r>
              <a:rPr lang="en-US" sz="1800" dirty="0" smtClean="0"/>
              <a:t>login </a:t>
            </a:r>
            <a:r>
              <a:rPr lang="en-US" sz="1800" dirty="0"/>
              <a:t>and compose individual </a:t>
            </a:r>
            <a:r>
              <a:rPr lang="en-US" sz="1800" b="1" dirty="0"/>
              <a:t>schedules</a:t>
            </a:r>
            <a:r>
              <a:rPr lang="en-US" sz="1800" dirty="0"/>
              <a:t> for workdays. He will see when and what patient has been recorded for the appointment and form a day schedule</a:t>
            </a:r>
            <a:r>
              <a:rPr lang="en-US" sz="1800" dirty="0" smtClean="0"/>
              <a:t>. The </a:t>
            </a:r>
            <a:r>
              <a:rPr lang="en-US" sz="1800" dirty="0"/>
              <a:t>following function is </a:t>
            </a:r>
            <a:r>
              <a:rPr lang="en-US" sz="1800" b="1" dirty="0"/>
              <a:t>to create a patient record </a:t>
            </a:r>
            <a:r>
              <a:rPr lang="en-US" sz="1800" dirty="0"/>
              <a:t>after medical examination and </a:t>
            </a:r>
            <a:r>
              <a:rPr lang="en-US" sz="1800" b="1" dirty="0"/>
              <a:t>upload</a:t>
            </a:r>
            <a:r>
              <a:rPr lang="en-US" sz="1800" dirty="0"/>
              <a:t> the retinal photo for further segmentation. After getting the segmentation results, the doctor can </a:t>
            </a:r>
            <a:r>
              <a:rPr lang="en-US" sz="1800" b="1" dirty="0"/>
              <a:t>send</a:t>
            </a:r>
            <a:r>
              <a:rPr lang="en-US" sz="1800" dirty="0"/>
              <a:t> the report to the patient. The doctor will be able to view the </a:t>
            </a:r>
            <a:r>
              <a:rPr lang="en-US" sz="1800" b="1" dirty="0"/>
              <a:t>list of his patients </a:t>
            </a:r>
            <a:r>
              <a:rPr lang="en-US" sz="1800" dirty="0"/>
              <a:t>and booked appointments.  A digital signature </a:t>
            </a:r>
            <a:r>
              <a:rPr lang="en-US" sz="1800" dirty="0" smtClean="0"/>
              <a:t>for </a:t>
            </a:r>
            <a:r>
              <a:rPr lang="en-US" sz="1800" dirty="0"/>
              <a:t>doctors will help to issue online diagnostic reports. It will contain a QR code. So, if anybody wants to verify the information, they can only scan it and go to the portal (to avoid fraudulent behavior</a:t>
            </a:r>
            <a:r>
              <a:rPr lang="en-US" sz="1800" dirty="0" smtClean="0"/>
              <a:t>).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 smtClean="0"/>
              <a:t>Patients</a:t>
            </a:r>
            <a:r>
              <a:rPr lang="en-US" sz="1800" dirty="0" smtClean="0"/>
              <a:t> </a:t>
            </a:r>
            <a:r>
              <a:rPr lang="en-US" sz="1800" dirty="0"/>
              <a:t>will be able to </a:t>
            </a:r>
            <a:r>
              <a:rPr lang="en-US" sz="1800" b="1" dirty="0"/>
              <a:t>make an appointment </a:t>
            </a:r>
            <a:r>
              <a:rPr lang="en-US" sz="1800" dirty="0"/>
              <a:t>and chose any doctor from the list. After that, the system will suggest that they register and log in if the patients were not recorded. After </a:t>
            </a:r>
            <a:r>
              <a:rPr lang="en-US" sz="1800" dirty="0" smtClean="0"/>
              <a:t>authentication, </a:t>
            </a:r>
            <a:r>
              <a:rPr lang="en-US" sz="1800" dirty="0"/>
              <a:t>patients also have a </a:t>
            </a:r>
            <a:r>
              <a:rPr lang="en-US" sz="1800" b="1" dirty="0"/>
              <a:t>personal cabinet</a:t>
            </a:r>
            <a:r>
              <a:rPr lang="en-US" sz="1800" dirty="0"/>
              <a:t>, where they can </a:t>
            </a:r>
            <a:r>
              <a:rPr lang="en-US" sz="1800" b="1" dirty="0"/>
              <a:t>view their report,</a:t>
            </a:r>
            <a:r>
              <a:rPr lang="en-US" sz="1800" dirty="0"/>
              <a:t> download or print it, and see the status of analyzing the image: in progress / </a:t>
            </a:r>
            <a:r>
              <a:rPr lang="en-US" sz="1800" dirty="0" smtClean="0"/>
              <a:t>ready.</a:t>
            </a:r>
          </a:p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 smtClean="0"/>
              <a:t>Administrators</a:t>
            </a:r>
            <a:r>
              <a:rPr lang="en-US" sz="1800" dirty="0" smtClean="0"/>
              <a:t> </a:t>
            </a:r>
            <a:r>
              <a:rPr lang="en-US" sz="1800" dirty="0"/>
              <a:t>will manage by doctors and patients roles, precisely, to </a:t>
            </a:r>
            <a:r>
              <a:rPr lang="en-US" sz="1800" b="1" dirty="0"/>
              <a:t>control</a:t>
            </a:r>
            <a:r>
              <a:rPr lang="en-US" sz="1800" dirty="0"/>
              <a:t> patient/doctors records and </a:t>
            </a:r>
            <a:r>
              <a:rPr lang="en-US" sz="1800" b="1" dirty="0"/>
              <a:t>edit</a:t>
            </a:r>
            <a:r>
              <a:rPr lang="en-US" sz="1800" dirty="0"/>
              <a:t> </a:t>
            </a:r>
            <a:r>
              <a:rPr lang="en-US" sz="1800" b="1" dirty="0"/>
              <a:t>records</a:t>
            </a:r>
            <a:r>
              <a:rPr lang="en-US" sz="1800" dirty="0"/>
              <a:t> of patients/doctors. As an additional function, administrators will be able to </a:t>
            </a:r>
            <a:r>
              <a:rPr lang="en-US" sz="1800" b="1" dirty="0"/>
              <a:t>download an anonymous dataset </a:t>
            </a:r>
            <a:r>
              <a:rPr lang="en-US" sz="1800" dirty="0"/>
              <a:t>with reports description, photos, and diagnoses for researches. Doctors and patients will be able to restore the usernames and passwords and confirm them by email. 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475061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Screenshots of landing page</a:t>
            </a:r>
            <a:endParaRPr lang="en-GB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61"/>
          <a:stretch/>
        </p:blipFill>
        <p:spPr>
          <a:xfrm>
            <a:off x="7950320" y="0"/>
            <a:ext cx="3251075" cy="681834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955" y="3543059"/>
            <a:ext cx="7678511" cy="320339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256" y="1022455"/>
            <a:ext cx="7462226" cy="3667739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162738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Mockup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2"/>
          </p:nvPr>
        </p:nvSpPr>
        <p:spPr/>
        <p:txBody>
          <a:bodyPr>
            <a:noAutofit/>
          </a:bodyPr>
          <a:lstStyle/>
          <a:p>
            <a:r>
              <a:rPr lang="it-IT" dirty="0"/>
              <a:t>Login (Must </a:t>
            </a:r>
            <a:r>
              <a:rPr lang="it-IT" dirty="0" err="1"/>
              <a:t>have</a:t>
            </a:r>
            <a:r>
              <a:rPr lang="it-IT" dirty="0"/>
              <a:t>)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9D95B3C-64D4-4F56-9F82-F8CB2123CC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93925" y="1146977"/>
            <a:ext cx="11603322" cy="155277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Doctors and patients can login and register using forms of authentication and registration </a:t>
            </a:r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 rotWithShape="1">
          <a:blip r:embed="rId3"/>
          <a:srcRect l="5707" t="11364" r="7439" b="3073"/>
          <a:stretch/>
        </p:blipFill>
        <p:spPr>
          <a:xfrm>
            <a:off x="6220228" y="2510265"/>
            <a:ext cx="4079331" cy="4102914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661" y="2510265"/>
            <a:ext cx="5077006" cy="409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39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Mockup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2"/>
          </p:nvPr>
        </p:nvSpPr>
        <p:spPr/>
        <p:txBody>
          <a:bodyPr>
            <a:noAutofit/>
          </a:bodyPr>
          <a:lstStyle/>
          <a:p>
            <a:r>
              <a:rPr lang="it-IT" dirty="0"/>
              <a:t>Upload of multimedia (Must </a:t>
            </a:r>
            <a:r>
              <a:rPr lang="it-IT" dirty="0" err="1"/>
              <a:t>have</a:t>
            </a:r>
            <a:r>
              <a:rPr lang="it-IT" dirty="0"/>
              <a:t>)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9D95B3C-64D4-4F56-9F82-F8CB2123CC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1202" y="1699679"/>
            <a:ext cx="5474384" cy="4429816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000" dirty="0" smtClean="0"/>
              <a:t>Doctor Role: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 smtClean="0"/>
              <a:t>to </a:t>
            </a:r>
            <a:r>
              <a:rPr lang="en-US" sz="2000" dirty="0"/>
              <a:t>register/login</a:t>
            </a:r>
            <a:r>
              <a:rPr lang="en-US" sz="2000" dirty="0" smtClean="0"/>
              <a:t> </a:t>
            </a:r>
            <a:r>
              <a:rPr lang="en-US" sz="2000" dirty="0"/>
              <a:t>as a </a:t>
            </a:r>
            <a:r>
              <a:rPr lang="en-US" sz="2000" dirty="0" smtClean="0"/>
              <a:t>doctor,</a:t>
            </a:r>
          </a:p>
          <a:p>
            <a:pPr>
              <a:lnSpc>
                <a:spcPct val="100000"/>
              </a:lnSpc>
            </a:pPr>
            <a:r>
              <a:rPr lang="en-US" sz="2000" b="1" dirty="0" smtClean="0"/>
              <a:t>to </a:t>
            </a:r>
            <a:r>
              <a:rPr lang="en-US" sz="2000" b="1" dirty="0"/>
              <a:t>create a patient  report</a:t>
            </a:r>
            <a:r>
              <a:rPr lang="en-US" sz="2000" b="1" dirty="0" smtClean="0"/>
              <a:t>,</a:t>
            </a:r>
            <a:endParaRPr lang="en-US" sz="2000" b="1" dirty="0"/>
          </a:p>
          <a:p>
            <a:pPr>
              <a:lnSpc>
                <a:spcPct val="100000"/>
              </a:lnSpc>
            </a:pPr>
            <a:r>
              <a:rPr lang="en-US" sz="2000" b="1" dirty="0" smtClean="0"/>
              <a:t>upload </a:t>
            </a:r>
            <a:r>
              <a:rPr lang="en-US" sz="2000" b="1" dirty="0"/>
              <a:t>patient's eye </a:t>
            </a:r>
            <a:r>
              <a:rPr lang="en-US" sz="2000" b="1" dirty="0" smtClean="0"/>
              <a:t>photo</a:t>
            </a:r>
            <a:r>
              <a:rPr lang="en-US" sz="2000" b="1" dirty="0"/>
              <a:t>,</a:t>
            </a:r>
            <a:endParaRPr lang="en-US" sz="2000" b="1" dirty="0" smtClean="0"/>
          </a:p>
          <a:p>
            <a:pPr>
              <a:lnSpc>
                <a:spcPct val="100000"/>
              </a:lnSpc>
            </a:pPr>
            <a:r>
              <a:rPr lang="en-US" sz="2000" b="1" dirty="0" smtClean="0"/>
              <a:t>to segment uploaded file,</a:t>
            </a:r>
          </a:p>
          <a:p>
            <a:pPr>
              <a:lnSpc>
                <a:spcPct val="100000"/>
              </a:lnSpc>
            </a:pPr>
            <a:r>
              <a:rPr lang="en-US" sz="2000" dirty="0" smtClean="0"/>
              <a:t>to </a:t>
            </a:r>
            <a:r>
              <a:rPr lang="en-US" sz="2000" dirty="0"/>
              <a:t>send this report to a patient.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Patient role:</a:t>
            </a:r>
          </a:p>
          <a:p>
            <a:pPr>
              <a:lnSpc>
                <a:spcPct val="100000"/>
              </a:lnSpc>
            </a:pPr>
            <a:r>
              <a:rPr lang="en-US" sz="2000" dirty="0" smtClean="0"/>
              <a:t>to register/login </a:t>
            </a:r>
            <a:r>
              <a:rPr lang="en-US" sz="2000" dirty="0"/>
              <a:t>as a </a:t>
            </a:r>
            <a:r>
              <a:rPr lang="en-US" sz="2000" dirty="0" smtClean="0"/>
              <a:t>patient,</a:t>
            </a: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 smtClean="0"/>
              <a:t>to </a:t>
            </a:r>
            <a:r>
              <a:rPr lang="en-US" sz="2000" dirty="0"/>
              <a:t>see the doctor's report.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2000" dirty="0"/>
              <a:t>Admin role: </a:t>
            </a:r>
          </a:p>
          <a:p>
            <a:pPr>
              <a:lnSpc>
                <a:spcPct val="100000"/>
              </a:lnSpc>
            </a:pPr>
            <a:r>
              <a:rPr lang="en-US" sz="2000" dirty="0" smtClean="0"/>
              <a:t>to </a:t>
            </a:r>
            <a:r>
              <a:rPr lang="en-US" sz="2000" dirty="0"/>
              <a:t>control </a:t>
            </a:r>
            <a:r>
              <a:rPr lang="en-US" sz="2000" dirty="0" smtClean="0"/>
              <a:t>patient / doctors records,</a:t>
            </a:r>
          </a:p>
          <a:p>
            <a:pPr>
              <a:lnSpc>
                <a:spcPct val="100000"/>
              </a:lnSpc>
            </a:pPr>
            <a:r>
              <a:rPr lang="en-US" sz="2000" dirty="0" smtClean="0"/>
              <a:t>to </a:t>
            </a:r>
            <a:r>
              <a:rPr lang="en-US" sz="2000" dirty="0"/>
              <a:t>edit records of </a:t>
            </a:r>
            <a:r>
              <a:rPr lang="en-US" sz="2000" dirty="0" smtClean="0"/>
              <a:t>patients / doctors</a:t>
            </a:r>
            <a:endParaRPr lang="it-IT" sz="2000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888" y="1468366"/>
            <a:ext cx="6951722" cy="475156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942411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</a:t>
            </a:r>
            <a:endParaRPr lang="en-US" dirty="0"/>
          </a:p>
        </p:txBody>
      </p:sp>
      <p:pic>
        <p:nvPicPr>
          <p:cNvPr id="6" name="Recording #1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8135" y="1114110"/>
            <a:ext cx="11182176" cy="5531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262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Mockup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2"/>
          </p:nvPr>
        </p:nvSpPr>
        <p:spPr/>
        <p:txBody>
          <a:bodyPr>
            <a:noAutofit/>
          </a:bodyPr>
          <a:lstStyle/>
          <a:p>
            <a:r>
              <a:rPr lang="it-IT" dirty="0"/>
              <a:t>User info update (</a:t>
            </a:r>
            <a:r>
              <a:rPr lang="it-IT" dirty="0" err="1" smtClean="0"/>
              <a:t>Should</a:t>
            </a:r>
            <a:r>
              <a:rPr lang="it-IT" dirty="0" smtClean="0"/>
              <a:t> </a:t>
            </a:r>
            <a:r>
              <a:rPr lang="it-IT" dirty="0" err="1"/>
              <a:t>have</a:t>
            </a:r>
            <a:r>
              <a:rPr lang="it-IT" dirty="0"/>
              <a:t>)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B9D95B3C-64D4-4F56-9F82-F8CB2123CC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25825" y="986575"/>
            <a:ext cx="4427529" cy="5906924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 smtClean="0"/>
              <a:t>Doctors</a:t>
            </a:r>
            <a:r>
              <a:rPr lang="en-US" sz="1800" dirty="0"/>
              <a:t>: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800" dirty="0" smtClean="0"/>
              <a:t>to </a:t>
            </a:r>
            <a:r>
              <a:rPr lang="en-US" sz="1800" dirty="0"/>
              <a:t>create a personal schedule,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800" dirty="0" smtClean="0"/>
              <a:t>to </a:t>
            </a:r>
            <a:r>
              <a:rPr lang="en-US" sz="1800" dirty="0"/>
              <a:t>send a report to the patient with notifications (like telegram notifications)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800" dirty="0" smtClean="0"/>
              <a:t>to </a:t>
            </a:r>
            <a:r>
              <a:rPr lang="en-US" sz="1800" dirty="0"/>
              <a:t>recover forgotten password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800" dirty="0" smtClean="0"/>
              <a:t>to </a:t>
            </a:r>
            <a:r>
              <a:rPr lang="en-US" sz="1800" dirty="0"/>
              <a:t>see booked appointments and form schedule for a day.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/>
              <a:t>Patients: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800" dirty="0" smtClean="0"/>
              <a:t>to </a:t>
            </a:r>
            <a:r>
              <a:rPr lang="en-US" sz="1800" dirty="0"/>
              <a:t>make an appointment with different </a:t>
            </a:r>
            <a:r>
              <a:rPr lang="en-US" sz="1800" dirty="0" smtClean="0"/>
              <a:t>doctors </a:t>
            </a:r>
            <a:r>
              <a:rPr lang="en-US" sz="1800" dirty="0"/>
              <a:t>on the site.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800" dirty="0" smtClean="0"/>
              <a:t>to </a:t>
            </a:r>
            <a:r>
              <a:rPr lang="en-US" sz="1800" dirty="0"/>
              <a:t>print a ready report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800" dirty="0"/>
              <a:t>Admins: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800" dirty="0"/>
              <a:t>t</a:t>
            </a:r>
            <a:r>
              <a:rPr lang="en-US" sz="1800" dirty="0" smtClean="0"/>
              <a:t>o form </a:t>
            </a:r>
            <a:r>
              <a:rPr lang="en-US" sz="1800" dirty="0"/>
              <a:t>an anonymous dataset with report description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800" dirty="0"/>
              <a:t>t</a:t>
            </a:r>
            <a:r>
              <a:rPr lang="en-US" sz="1800" dirty="0" smtClean="0"/>
              <a:t>o download </a:t>
            </a:r>
            <a:r>
              <a:rPr lang="en-US" sz="1800" dirty="0"/>
              <a:t>this dataset for studying</a:t>
            </a:r>
            <a:endParaRPr lang="it-IT" sz="1800"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581" y="1843671"/>
            <a:ext cx="7254909" cy="3752252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" name="Прямоугольник 2"/>
          <p:cNvSpPr/>
          <p:nvPr/>
        </p:nvSpPr>
        <p:spPr>
          <a:xfrm>
            <a:off x="5220685" y="1361325"/>
            <a:ext cx="5176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/>
              <a:t>Update of personal information in the </a:t>
            </a:r>
            <a:r>
              <a:rPr lang="it-IT" dirty="0" smtClean="0"/>
              <a:t>Doctor </a:t>
            </a:r>
            <a:r>
              <a:rPr lang="it-IT" dirty="0"/>
              <a:t>cabinet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464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Mockup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2"/>
          </p:nvPr>
        </p:nvSpPr>
        <p:spPr/>
        <p:txBody>
          <a:bodyPr>
            <a:noAutofit/>
          </a:bodyPr>
          <a:lstStyle/>
          <a:p>
            <a:r>
              <a:rPr lang="it-IT" dirty="0" smtClean="0"/>
              <a:t>Could have</a:t>
            </a:r>
            <a:endParaRPr lang="en-US" dirty="0"/>
          </a:p>
        </p:txBody>
      </p:sp>
      <p:sp>
        <p:nvSpPr>
          <p:cNvPr id="7" name="Text Placeholder 20">
            <a:extLst>
              <a:ext uri="{FF2B5EF4-FFF2-40B4-BE49-F238E27FC236}">
                <a16:creationId xmlns:a16="http://schemas.microsoft.com/office/drawing/2014/main" id="{B9D95B3C-64D4-4F56-9F82-F8CB2123CC7D}"/>
              </a:ext>
            </a:extLst>
          </p:cNvPr>
          <p:cNvSpPr txBox="1">
            <a:spLocks/>
          </p:cNvSpPr>
          <p:nvPr/>
        </p:nvSpPr>
        <p:spPr>
          <a:xfrm>
            <a:off x="646889" y="1595151"/>
            <a:ext cx="11214486" cy="414025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66700" indent="-26670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 baseline="0">
                <a:solidFill>
                  <a:schemeClr val="tx2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1pPr>
            <a:lvl2pPr marL="808038" indent="-2667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200" kern="1200">
                <a:solidFill>
                  <a:schemeClr val="tx2">
                    <a:lumMod val="95000"/>
                    <a:lumOff val="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2pPr>
            <a:lvl3pPr marL="1163638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3pPr>
            <a:lvl4pPr marL="1616075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85000"/>
                    <a:lumOff val="1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4pPr>
            <a:lvl5pPr marL="1970088" indent="-1984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2">
                    <a:lumMod val="65000"/>
                    <a:lumOff val="35000"/>
                  </a:schemeClr>
                </a:solidFill>
                <a:latin typeface="Calibri Light" panose="020F0302020204030204" pitchFamily="34" charset="0"/>
                <a:ea typeface="+mn-ea"/>
                <a:cs typeface="Calibri Light" panose="020F030202020403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800" dirty="0" smtClean="0"/>
              <a:t>registration </a:t>
            </a:r>
            <a:r>
              <a:rPr lang="en-US" sz="1800" dirty="0"/>
              <a:t>of doctors and patients with confirmation by email</a:t>
            </a:r>
          </a:p>
          <a:p>
            <a:pPr>
              <a:spcBef>
                <a:spcPts val="600"/>
              </a:spcBef>
            </a:pPr>
            <a:r>
              <a:rPr lang="en-US" sz="1800" dirty="0" smtClean="0"/>
              <a:t>to </a:t>
            </a:r>
            <a:r>
              <a:rPr lang="en-US" sz="1800" dirty="0"/>
              <a:t>see the status of the analyzing the image: in progress / ready</a:t>
            </a:r>
          </a:p>
          <a:p>
            <a:pPr>
              <a:spcBef>
                <a:spcPts val="600"/>
              </a:spcBef>
            </a:pPr>
            <a:r>
              <a:rPr lang="en-US" sz="1800" dirty="0" smtClean="0"/>
              <a:t>to </a:t>
            </a:r>
            <a:r>
              <a:rPr lang="en-US" sz="1800" dirty="0"/>
              <a:t>secure all records with </a:t>
            </a:r>
            <a:r>
              <a:rPr lang="en-US" sz="1800" dirty="0" smtClean="0"/>
              <a:t>block chain </a:t>
            </a:r>
            <a:r>
              <a:rPr lang="en-US" sz="1800" dirty="0"/>
              <a:t>technology :)</a:t>
            </a:r>
          </a:p>
          <a:p>
            <a:pPr>
              <a:spcBef>
                <a:spcPts val="600"/>
              </a:spcBef>
            </a:pPr>
            <a:r>
              <a:rPr lang="en-US" sz="1800" dirty="0" smtClean="0"/>
              <a:t>to </a:t>
            </a:r>
            <a:r>
              <a:rPr lang="en-US" sz="1800" dirty="0"/>
              <a:t>add payment portals for the patients and also membership facilities for patients (if they want to have regular checkups)</a:t>
            </a:r>
          </a:p>
          <a:p>
            <a:pPr>
              <a:spcBef>
                <a:spcPts val="600"/>
              </a:spcBef>
            </a:pPr>
            <a:r>
              <a:rPr lang="en-US" sz="1800" dirty="0" smtClean="0"/>
              <a:t>percentage </a:t>
            </a:r>
            <a:r>
              <a:rPr lang="en-US" sz="1800" dirty="0"/>
              <a:t>score matrix to evaluate and show the patient the status of their vision.</a:t>
            </a:r>
          </a:p>
          <a:p>
            <a:pPr>
              <a:spcBef>
                <a:spcPts val="600"/>
              </a:spcBef>
            </a:pPr>
            <a:r>
              <a:rPr lang="en-US" sz="1800" dirty="0" smtClean="0"/>
              <a:t>To </a:t>
            </a:r>
            <a:r>
              <a:rPr lang="en-US" sz="1800" dirty="0"/>
              <a:t>add a digital signature feature for doctors, so that they can issue online diagnostic reports. It will contain a QR code. So, if anybody wants to verify the report can only scan it and go to the portal(To avoid fraudulent behavior.).</a:t>
            </a:r>
          </a:p>
        </p:txBody>
      </p:sp>
    </p:spTree>
    <p:extLst>
      <p:ext uri="{BB962C8B-B14F-4D97-AF65-F5344CB8AC3E}">
        <p14:creationId xmlns:p14="http://schemas.microsoft.com/office/powerpoint/2010/main" val="876707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LINAME" val="ᝩគ᝗ក᝵ជជ᝽᝺᝽᝹᝸"/>
  <p:tag name="DATETIME" val="ᝊᝃᝆᝉᝃᝆᝄᝅᝌ᜴᜴ᝅᝈᝎᝅᝅᝤᝡ᜴᜼᝛ᝡᝨ᜿ᝆᝎᝄ᜽"/>
  <p:tag name="DONEBY" val="ᝧᝨᝰឆ᜴᝻ញ᝻ក᝽᝹កខ᝽"/>
  <p:tag name="IPADDRESS" val="ᝢ᝕ᝤ᝗ᝫᝠᝆᝅᝇᝊ"/>
  <p:tag name="APPVER" val="ᝇᝂᝄ"/>
  <p:tag name="RANDOM" val="20"/>
  <p:tag name="CHECKSUM" val="ᝈᝋᝄᝋ"/>
</p:tagLst>
</file>

<file path=ppt/theme/theme1.xml><?xml version="1.0" encoding="utf-8"?>
<a:theme xmlns:a="http://schemas.openxmlformats.org/drawingml/2006/main" name="2018_PlayEmbedded_Theme">
  <a:themeElements>
    <a:clrScheme name="PE_color">
      <a:dk1>
        <a:srgbClr val="7F6600"/>
      </a:dk1>
      <a:lt1>
        <a:srgbClr val="0F0D09"/>
      </a:lt1>
      <a:dk2>
        <a:srgbClr val="000000"/>
      </a:dk2>
      <a:lt2>
        <a:srgbClr val="FFFFFF"/>
      </a:lt2>
      <a:accent1>
        <a:srgbClr val="FFCC00"/>
      </a:accent1>
      <a:accent2>
        <a:srgbClr val="151451"/>
      </a:accent2>
      <a:accent3>
        <a:srgbClr val="38C5D8"/>
      </a:accent3>
      <a:accent4>
        <a:srgbClr val="8CE030"/>
      </a:accent4>
      <a:accent5>
        <a:srgbClr val="009E47"/>
      </a:accent5>
      <a:accent6>
        <a:srgbClr val="FF0090"/>
      </a:accent6>
      <a:hlink>
        <a:srgbClr val="FF5400"/>
      </a:hlink>
      <a:folHlink>
        <a:srgbClr val="C00E04"/>
      </a:folHlink>
    </a:clrScheme>
    <a:fontScheme name="Cambria-Calibri">
      <a:majorFont>
        <a:latin typeface="Cambria" panose="02040503050406030204"/>
        <a:ea typeface=""/>
        <a:cs typeface=""/>
        <a:font script="Jpan" typeface="ＭＳ Ｐゴシック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18_PlayEmbedded_Theme" id="{D049A8A9-9E47-477D-8429-4D24037FD654}" vid="{3F0E08F4-1F5C-4C52-A114-EEF83C23CD6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NaePolis">
      <a:dk1>
        <a:srgbClr val="002052"/>
      </a:dk1>
      <a:lt1>
        <a:srgbClr val="FFFFFF"/>
      </a:lt1>
      <a:dk2>
        <a:srgbClr val="FFFFFF"/>
      </a:dk2>
      <a:lt2>
        <a:srgbClr val="FFFFFF"/>
      </a:lt2>
      <a:accent1>
        <a:srgbClr val="39A9DC"/>
      </a:accent1>
      <a:accent2>
        <a:srgbClr val="D4007A"/>
      </a:accent2>
      <a:accent3>
        <a:srgbClr val="590D58"/>
      </a:accent3>
      <a:accent4>
        <a:srgbClr val="BBCC00"/>
      </a:accent4>
      <a:accent5>
        <a:srgbClr val="5C0915"/>
      </a:accent5>
      <a:accent6>
        <a:srgbClr val="FFD300"/>
      </a:accent6>
      <a:hlink>
        <a:srgbClr val="D4007A"/>
      </a:hlink>
      <a:folHlink>
        <a:srgbClr val="590D58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6718</TotalTime>
  <Words>778</Words>
  <Application>Microsoft Office PowerPoint</Application>
  <PresentationFormat>Широкоэкранный</PresentationFormat>
  <Paragraphs>78</Paragraphs>
  <Slides>13</Slides>
  <Notes>6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2018_PlayEmbedded_Theme</vt:lpstr>
      <vt:lpstr>Distributed Programming and Networking – AA 2020/2021</vt:lpstr>
      <vt:lpstr>Outline</vt:lpstr>
      <vt:lpstr>Abstract</vt:lpstr>
      <vt:lpstr>Screenshots of landing page</vt:lpstr>
      <vt:lpstr>Mockup</vt:lpstr>
      <vt:lpstr>Mockup</vt:lpstr>
      <vt:lpstr>Video </vt:lpstr>
      <vt:lpstr>Mockup</vt:lpstr>
      <vt:lpstr>Mockup</vt:lpstr>
      <vt:lpstr>Client side </vt:lpstr>
      <vt:lpstr>Server side </vt:lpstr>
      <vt:lpstr>Timetable</vt:lpstr>
      <vt:lpstr>Thank you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Mario Molinara</dc:creator>
  <cp:lastModifiedBy>HP</cp:lastModifiedBy>
  <cp:revision>286</cp:revision>
  <dcterms:created xsi:type="dcterms:W3CDTF">2016-08-01T10:30:56Z</dcterms:created>
  <dcterms:modified xsi:type="dcterms:W3CDTF">2021-05-04T13:06:12Z</dcterms:modified>
</cp:coreProperties>
</file>

<file path=docProps/thumbnail.jpeg>
</file>